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76" r:id="rId2"/>
  </p:sldMasterIdLst>
  <p:notesMasterIdLst>
    <p:notesMasterId r:id="rId4"/>
  </p:notesMasterIdLst>
  <p:sldIdLst>
    <p:sldId id="3096" r:id="rId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59C6C"/>
    <a:srgbClr val="F5B642"/>
    <a:srgbClr val="4E3629"/>
    <a:srgbClr val="D1350F"/>
    <a:srgbClr val="F8F7F4"/>
    <a:srgbClr val="445058"/>
    <a:srgbClr val="F5DC92"/>
    <a:srgbClr val="AE562C"/>
    <a:srgbClr val="50704A"/>
    <a:srgbClr val="AC4B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27" autoAdjust="0"/>
    <p:restoredTop sz="83724"/>
  </p:normalViewPr>
  <p:slideViewPr>
    <p:cSldViewPr snapToGrid="0">
      <p:cViewPr varScale="1">
        <p:scale>
          <a:sx n="163" d="100"/>
          <a:sy n="163" d="100"/>
        </p:scale>
        <p:origin x="288" y="200"/>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636C33-1880-2942-BD7B-F9D004988075}" type="datetimeFigureOut">
              <a:rPr lang="en-US" smtClean="0"/>
              <a:t>9/22/21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CC16FB-9D68-C74B-AABD-CDFC2ED74F24}" type="slidenum">
              <a:rPr lang="en-US" smtClean="0"/>
              <a:t>‹#›</a:t>
            </a:fld>
            <a:endParaRPr lang="en-US"/>
          </a:p>
        </p:txBody>
      </p:sp>
    </p:spTree>
    <p:extLst>
      <p:ext uri="{BB962C8B-B14F-4D97-AF65-F5344CB8AC3E}">
        <p14:creationId xmlns:p14="http://schemas.microsoft.com/office/powerpoint/2010/main" val="1952888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C16FB-9D68-C74B-AABD-CDFC2ED74F24}" type="slidenum">
              <a:rPr lang="en-US" smtClean="0"/>
              <a:t>1</a:t>
            </a:fld>
            <a:endParaRPr lang="en-US"/>
          </a:p>
        </p:txBody>
      </p:sp>
    </p:spTree>
    <p:extLst>
      <p:ext uri="{BB962C8B-B14F-4D97-AF65-F5344CB8AC3E}">
        <p14:creationId xmlns:p14="http://schemas.microsoft.com/office/powerpoint/2010/main" val="12920333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20.png"/><Relationship Id="rId4"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11.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jp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www.oracle.com/investor" TargetMode="External"/><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2.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www.oracle.com/investor" TargetMode="External"/><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2.jp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OOW Them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E41EF51B-5365-4A3A-A026-8C938E25026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3622158" y="213908"/>
            <a:ext cx="8569842" cy="3855582"/>
          </a:xfrm>
          <a:prstGeom prst="rect">
            <a:avLst/>
          </a:prstGeom>
        </p:spPr>
      </p:pic>
      <p:pic>
        <p:nvPicPr>
          <p:cNvPr id="14" name="Picture 13" descr="A picture containing music, black&#10;&#10;Description automatically generated">
            <a:extLst>
              <a:ext uri="{FF2B5EF4-FFF2-40B4-BE49-F238E27FC236}">
                <a16:creationId xmlns:a16="http://schemas.microsoft.com/office/drawing/2014/main" id="{FA9D9C0C-1303-4BC2-865B-D87B14FAE18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45802" r="1"/>
          <a:stretch/>
        </p:blipFill>
        <p:spPr>
          <a:xfrm>
            <a:off x="0" y="2834218"/>
            <a:ext cx="2399387" cy="1649788"/>
          </a:xfrm>
          <a:prstGeom prst="rect">
            <a:avLst/>
          </a:prstGeom>
        </p:spPr>
      </p:pic>
      <p:sp>
        <p:nvSpPr>
          <p:cNvPr id="15" name="Rectangle 14">
            <a:extLst>
              <a:ext uri="{FF2B5EF4-FFF2-40B4-BE49-F238E27FC236}">
                <a16:creationId xmlns:a16="http://schemas.microsoft.com/office/drawing/2014/main" id="{5D67E56D-4C0D-454A-AEE8-2349559EAAB5}"/>
              </a:ext>
            </a:extLst>
          </p:cNvPr>
          <p:cNvSpPr/>
          <p:nvPr userDrawn="1"/>
        </p:nvSpPr>
        <p:spPr>
          <a:xfrm>
            <a:off x="1064732" y="574906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20CA049-1897-4D90-9AE0-24E2DD7B6708}"/>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0F07EA7-8031-4F08-9F37-BB74DCEC1CDF}"/>
              </a:ext>
            </a:extLst>
          </p:cNvPr>
          <p:cNvSpPr/>
          <p:nvPr userDrawn="1"/>
        </p:nvSpPr>
        <p:spPr>
          <a:xfrm>
            <a:off x="11350323" y="54923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D2F3B2F-BA9B-4050-8B8E-FEF77DEB4768}"/>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F82DD56-E093-444B-B3D1-34399747448D}"/>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3416971-0881-624B-9629-5D3B8A3C4867}"/>
              </a:ext>
            </a:extLst>
          </p:cNvPr>
          <p:cNvSpPr/>
          <p:nvPr userDrawn="1"/>
        </p:nvSpPr>
        <p:spPr>
          <a:xfrm>
            <a:off x="896171" y="4167200"/>
            <a:ext cx="7596951" cy="923330"/>
          </a:xfrm>
          <a:prstGeom prst="rect">
            <a:avLst/>
          </a:prstGeom>
        </p:spPr>
        <p:txBody>
          <a:bodyPr wrap="none">
            <a:spAutoFit/>
          </a:bodyPr>
          <a:lstStyle/>
          <a:p>
            <a:r>
              <a:rPr kumimoji="0" lang="en-US" sz="5400" b="0" i="0" u="none" strike="noStrike" kern="1200" cap="none" spc="0" normalizeH="0" baseline="0" noProof="0" dirty="0">
                <a:ln>
                  <a:noFill/>
                </a:ln>
                <a:solidFill>
                  <a:srgbClr val="423736"/>
                </a:solidFill>
                <a:effectLst/>
                <a:uLnTx/>
                <a:uFillTx/>
                <a:latin typeface="Georgia" panose="02040502050405020303" pitchFamily="18" charset="0"/>
                <a:ea typeface="+mj-ea"/>
                <a:cs typeface="Oracle Sans" panose="020B0503020204020204" pitchFamily="34" charset="0"/>
              </a:rPr>
              <a:t>Oracle OpenWorld 2019</a:t>
            </a:r>
            <a:endParaRPr lang="en-US" sz="2400" dirty="0"/>
          </a:p>
        </p:txBody>
      </p:sp>
      <p:sp>
        <p:nvSpPr>
          <p:cNvPr id="6" name="Rectangle 5">
            <a:extLst>
              <a:ext uri="{FF2B5EF4-FFF2-40B4-BE49-F238E27FC236}">
                <a16:creationId xmlns:a16="http://schemas.microsoft.com/office/drawing/2014/main" id="{1E9E44B1-5658-904C-B93E-80423956EC91}"/>
              </a:ext>
            </a:extLst>
          </p:cNvPr>
          <p:cNvSpPr/>
          <p:nvPr userDrawn="1"/>
        </p:nvSpPr>
        <p:spPr>
          <a:xfrm>
            <a:off x="967054" y="5123049"/>
            <a:ext cx="3229730" cy="376706"/>
          </a:xfrm>
          <a:prstGeom prst="rect">
            <a:avLst/>
          </a:prstGeom>
        </p:spPr>
        <p:txBody>
          <a:bodyPr wrap="non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600" normalizeH="0" baseline="0" noProof="0" dirty="0">
                <a:ln>
                  <a:noFill/>
                </a:ln>
                <a:solidFill>
                  <a:schemeClr val="accent2"/>
                </a:solidFill>
                <a:effectLst/>
                <a:uLnTx/>
                <a:uFillTx/>
                <a:latin typeface="Oracle Sans" panose="020B0503020204020204" pitchFamily="34" charset="0"/>
                <a:ea typeface="+mn-ea"/>
                <a:cs typeface="Oracle Sans" panose="020B0503020204020204" pitchFamily="34" charset="0"/>
              </a:rPr>
              <a:t>SAN FRANCISCO</a:t>
            </a:r>
          </a:p>
        </p:txBody>
      </p:sp>
      <p:sp>
        <p:nvSpPr>
          <p:cNvPr id="2" name="Footer Placeholder 1">
            <a:extLst>
              <a:ext uri="{FF2B5EF4-FFF2-40B4-BE49-F238E27FC236}">
                <a16:creationId xmlns:a16="http://schemas.microsoft.com/office/drawing/2014/main" id="{83D19E42-11AE-F941-BFB0-DD0EE4B85C66}"/>
              </a:ext>
            </a:extLst>
          </p:cNvPr>
          <p:cNvSpPr>
            <a:spLocks noGrp="1"/>
          </p:cNvSpPr>
          <p:nvPr>
            <p:ph type="ftr" sz="quarter" idx="10"/>
          </p:nvPr>
        </p:nvSpPr>
        <p:spPr>
          <a:xfrm>
            <a:off x="1064732" y="6514977"/>
            <a:ext cx="6542105" cy="365125"/>
          </a:xfrm>
        </p:spPr>
        <p:txBody>
          <a:bodyPr/>
          <a:lstStyle/>
          <a:p>
            <a:r>
              <a:rPr lang="en-US" sz="800" dirty="0"/>
              <a:t>Copyright © 2019 Oracle and/or its affiliates.</a:t>
            </a:r>
          </a:p>
        </p:txBody>
      </p:sp>
      <p:pic>
        <p:nvPicPr>
          <p:cNvPr id="22" name="Picture 21">
            <a:extLst>
              <a:ext uri="{FF2B5EF4-FFF2-40B4-BE49-F238E27FC236}">
                <a16:creationId xmlns:a16="http://schemas.microsoft.com/office/drawing/2014/main" id="{55820567-1F70-5947-96EB-0B1A86AC3BF8}"/>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Tree>
    <p:extLst>
      <p:ext uri="{BB962C8B-B14F-4D97-AF65-F5344CB8AC3E}">
        <p14:creationId xmlns:p14="http://schemas.microsoft.com/office/powerpoint/2010/main" val="613882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1_OOW Section Divider 2">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675861"/>
            <a:ext cx="7629454" cy="2091701"/>
          </a:xfrm>
        </p:spPr>
        <p:txBody>
          <a:bodyPr vert="horz" lIns="0" tIns="45720" rIns="0" bIns="45720" rtlCol="0" anchor="b">
            <a:normAutofit/>
          </a:bodyPr>
          <a:lstStyle>
            <a:lvl1pPr>
              <a:defRPr lang="en-US" sz="44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429000"/>
            <a:ext cx="7629455" cy="1456631"/>
          </a:xfrm>
        </p:spPr>
        <p:txBody>
          <a:bodyPr lIns="0" rIns="0">
            <a:normAutofit/>
          </a:bodyPr>
          <a:lstStyle>
            <a:lvl1pPr marL="0" indent="0">
              <a:lnSpc>
                <a:spcPct val="100000"/>
              </a:lnSpc>
              <a:spcBef>
                <a:spcPts val="0"/>
              </a:spcBef>
              <a:buNone/>
              <a:defRPr sz="20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11586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0310F20-1649-734A-B3C6-2E780CA560E8}"/>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0" name="Footer Placeholder 3">
            <a:extLst>
              <a:ext uri="{FF2B5EF4-FFF2-40B4-BE49-F238E27FC236}">
                <a16:creationId xmlns:a16="http://schemas.microsoft.com/office/drawing/2014/main" id="{A4BEF2F3-F18B-274D-A154-AE3820B18013}"/>
              </a:ext>
            </a:extLst>
          </p:cNvPr>
          <p:cNvSpPr>
            <a:spLocks noGrp="1"/>
          </p:cNvSpPr>
          <p:nvPr>
            <p:ph type="ftr" sz="quarter" idx="11"/>
          </p:nvPr>
        </p:nvSpPr>
        <p:spPr>
          <a:xfrm>
            <a:off x="1339850" y="6514977"/>
            <a:ext cx="3792589" cy="365125"/>
          </a:xfrm>
        </p:spPr>
        <p:txBody>
          <a:bodyPr/>
          <a:lstStyle/>
          <a:p>
            <a:r>
              <a:rPr lang="en-US" sz="800"/>
              <a:t>Copyright © 2019 Oracle and/or its affiliates.</a:t>
            </a:r>
            <a:endParaRPr lang="en-US" sz="800" dirty="0"/>
          </a:p>
        </p:txBody>
      </p:sp>
      <p:sp>
        <p:nvSpPr>
          <p:cNvPr id="12" name="Slide Number Placeholder 3">
            <a:extLst>
              <a:ext uri="{FF2B5EF4-FFF2-40B4-BE49-F238E27FC236}">
                <a16:creationId xmlns:a16="http://schemas.microsoft.com/office/drawing/2014/main" id="{9A2F7050-1098-9B4F-8A8D-C8A4DF15FBC5}"/>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122040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secHead" preserve="1">
  <p:cSld name="OOW Large Bulleted List">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r="29573"/>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8"/>
            <a:ext cx="10669102" cy="4067791"/>
          </a:xfrm>
        </p:spPr>
        <p:txBody>
          <a:bodyPr lIns="0" rIns="0">
            <a:normAutofit/>
          </a:bodyPr>
          <a:lstStyle>
            <a:lvl1pPr marL="234950" indent="-234950">
              <a:lnSpc>
                <a:spcPct val="100000"/>
              </a:lnSpc>
              <a:spcBef>
                <a:spcPts val="0"/>
              </a:spcBef>
              <a:spcAft>
                <a:spcPts val="1200"/>
              </a:spcAft>
              <a:buSzPct val="70000"/>
              <a:buFont typeface="Arial" panose="020B0604020202020204" pitchFamily="34" charset="0"/>
              <a:buChar char="•"/>
              <a:tabLst/>
              <a:defRPr sz="30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endParaRPr lang="en-US" dirty="0"/>
          </a:p>
          <a:p>
            <a:r>
              <a:rPr lang="en-US" dirty="0" err="1"/>
              <a:t>Consectetur</a:t>
            </a:r>
            <a:r>
              <a:rPr lang="en-US" dirty="0"/>
              <a:t> </a:t>
            </a:r>
            <a:r>
              <a:rPr lang="en-US" dirty="0" err="1"/>
              <a:t>adipiscing</a:t>
            </a:r>
            <a:r>
              <a:rPr lang="en-US" dirty="0"/>
              <a:t> </a:t>
            </a:r>
            <a:r>
              <a:rPr lang="en-US" dirty="0" err="1"/>
              <a:t>elit</a:t>
            </a:r>
            <a:r>
              <a:rPr lang="en-US" dirty="0"/>
              <a:t>.</a:t>
            </a:r>
          </a:p>
          <a:p>
            <a:r>
              <a:rPr lang="en-US" dirty="0"/>
              <a:t>Duis vitae </a:t>
            </a:r>
            <a:r>
              <a:rPr lang="en-US" dirty="0" err="1"/>
              <a:t>interdum</a:t>
            </a:r>
            <a:r>
              <a:rPr lang="en-US" dirty="0"/>
              <a:t> diam</a:t>
            </a:r>
          </a:p>
          <a:p>
            <a:r>
              <a:rPr lang="en-US" dirty="0"/>
              <a:t>Non </a:t>
            </a:r>
            <a:r>
              <a:rPr lang="en-US" dirty="0" err="1"/>
              <a:t>aliquet</a:t>
            </a:r>
            <a:r>
              <a:rPr lang="en-US" dirty="0"/>
              <a:t> </a:t>
            </a:r>
            <a:r>
              <a:rPr lang="en-US" dirty="0" err="1"/>
              <a:t>enim</a:t>
            </a:r>
            <a:r>
              <a:rPr lang="en-US" dirty="0"/>
              <a:t>.</a:t>
            </a:r>
          </a:p>
          <a:p>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a:t>
            </a:r>
          </a:p>
          <a:p>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38F0D45-1F3C-8841-B124-C9FEF4E5B18A}"/>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0" name="Footer Placeholder 3">
            <a:extLst>
              <a:ext uri="{FF2B5EF4-FFF2-40B4-BE49-F238E27FC236}">
                <a16:creationId xmlns:a16="http://schemas.microsoft.com/office/drawing/2014/main" id="{B13EDD8D-8F01-EE46-B1C4-C1DA45E31622}"/>
              </a:ext>
            </a:extLst>
          </p:cNvPr>
          <p:cNvSpPr>
            <a:spLocks noGrp="1"/>
          </p:cNvSpPr>
          <p:nvPr>
            <p:ph type="ftr" sz="quarter" idx="11"/>
          </p:nvPr>
        </p:nvSpPr>
        <p:spPr>
          <a:xfrm>
            <a:off x="1339850" y="6514977"/>
            <a:ext cx="3792589" cy="365125"/>
          </a:xfrm>
        </p:spPr>
        <p:txBody>
          <a:bodyPr/>
          <a:lstStyle/>
          <a:p>
            <a:r>
              <a:rPr lang="en-US" sz="800"/>
              <a:t>Copyright © 2019 Oracle and/or its affiliates.</a:t>
            </a:r>
            <a:endParaRPr lang="en-US" sz="800" dirty="0"/>
          </a:p>
        </p:txBody>
      </p:sp>
      <p:sp>
        <p:nvSpPr>
          <p:cNvPr id="12" name="Slide Number Placeholder 3">
            <a:extLst>
              <a:ext uri="{FF2B5EF4-FFF2-40B4-BE49-F238E27FC236}">
                <a16:creationId xmlns:a16="http://schemas.microsoft.com/office/drawing/2014/main" id="{6A9C9B62-96EF-7D47-BF08-761CE8C5C669}"/>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173015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OOW 4-Step Flow">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F0FCE765-22CA-7F4E-B5AF-ACFEA611159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61889" y="5010978"/>
            <a:ext cx="2626460" cy="662990"/>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2331522" cy="330974"/>
          </a:xfrm>
        </p:spPr>
        <p:txBody>
          <a:bodyPr lIns="0" rIns="0">
            <a:normAutofit/>
          </a:bodyPr>
          <a:lstStyle>
            <a:lvl1pPr marL="0" indent="0">
              <a:lnSpc>
                <a:spcPct val="100000"/>
              </a:lnSpc>
              <a:spcBef>
                <a:spcPts val="0"/>
              </a:spcBef>
              <a:spcAft>
                <a:spcPts val="1200"/>
              </a:spcAft>
              <a:buSzPct val="70000"/>
              <a:buFont typeface="Arial" panose="020B0604020202020204" pitchFamily="34" charset="0"/>
              <a:buNone/>
              <a:tabLst/>
              <a:defRPr sz="1600" b="1" i="0">
                <a:solidFill>
                  <a:schemeClr val="tx2"/>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Shape 5">
            <a:extLst>
              <a:ext uri="{FF2B5EF4-FFF2-40B4-BE49-F238E27FC236}">
                <a16:creationId xmlns:a16="http://schemas.microsoft.com/office/drawing/2014/main" id="{B92094A0-05C7-534D-B3B3-D2022D11EFEF}"/>
              </a:ext>
            </a:extLst>
          </p:cNvPr>
          <p:cNvSpPr/>
          <p:nvPr userDrawn="1"/>
        </p:nvSpPr>
        <p:spPr>
          <a:xfrm rot="13500000">
            <a:off x="3052797" y="2358866"/>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768350" y="2716680"/>
            <a:ext cx="2340864" cy="2529712"/>
          </a:xfrm>
        </p:spPr>
        <p:txBody>
          <a:bodyPr lIns="0" rIns="0">
            <a:normAutofit/>
          </a:bodyPr>
          <a:lstStyle>
            <a:lvl1pPr marL="0" marR="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lang="en-US" sz="1800" b="0" i="0" kern="1200" dirty="0">
                <a:solidFill>
                  <a:schemeClr val="tx1"/>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16" name="Text Placeholder 15">
            <a:extLst>
              <a:ext uri="{FF2B5EF4-FFF2-40B4-BE49-F238E27FC236}">
                <a16:creationId xmlns:a16="http://schemas.microsoft.com/office/drawing/2014/main" id="{FC2A71D9-E249-2D48-9BF8-D6293AE64F2C}"/>
              </a:ext>
            </a:extLst>
          </p:cNvPr>
          <p:cNvSpPr>
            <a:spLocks noGrp="1"/>
          </p:cNvSpPr>
          <p:nvPr>
            <p:ph type="body" sz="quarter" idx="11" hasCustomPrompt="1"/>
          </p:nvPr>
        </p:nvSpPr>
        <p:spPr>
          <a:xfrm>
            <a:off x="3537946"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3544344" y="2716680"/>
            <a:ext cx="2340864" cy="2529712"/>
          </a:xfrm>
        </p:spPr>
        <p:txBody>
          <a:bodyPr lIns="0" rIns="0">
            <a:normAutofit/>
          </a:bodyPr>
          <a:lstStyle>
            <a:lvl1pPr>
              <a:lnSpc>
                <a:spcPts val="2200"/>
              </a:lnSpc>
              <a:spcBef>
                <a:spcPts val="0"/>
              </a:spcBef>
              <a:spcAft>
                <a:spcPts val="600"/>
              </a:spcAft>
              <a:defRPr sz="1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20" name="Text Placeholder 19">
            <a:extLst>
              <a:ext uri="{FF2B5EF4-FFF2-40B4-BE49-F238E27FC236}">
                <a16:creationId xmlns:a16="http://schemas.microsoft.com/office/drawing/2014/main" id="{D15D195D-008C-7E45-9912-16E0FCFDC09E}"/>
              </a:ext>
            </a:extLst>
          </p:cNvPr>
          <p:cNvSpPr>
            <a:spLocks noGrp="1"/>
          </p:cNvSpPr>
          <p:nvPr>
            <p:ph type="body" sz="quarter" idx="13" hasCustomPrompt="1"/>
          </p:nvPr>
        </p:nvSpPr>
        <p:spPr>
          <a:xfrm>
            <a:off x="6317139"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6320338" y="2716680"/>
            <a:ext cx="2340864" cy="2529712"/>
          </a:xfrm>
        </p:spPr>
        <p:txBody>
          <a:bodyPr lIns="0" rIns="0">
            <a:normAutofit/>
          </a:bodyPr>
          <a:lstStyle>
            <a:lvl1pPr>
              <a:lnSpc>
                <a:spcPts val="2200"/>
              </a:lnSpc>
              <a:spcBef>
                <a:spcPts val="0"/>
              </a:spcBef>
              <a:spcAft>
                <a:spcPts val="600"/>
              </a:spcAft>
              <a:defRPr sz="1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24" name="Text Placeholder 23">
            <a:extLst>
              <a:ext uri="{FF2B5EF4-FFF2-40B4-BE49-F238E27FC236}">
                <a16:creationId xmlns:a16="http://schemas.microsoft.com/office/drawing/2014/main" id="{621E2FD4-9288-1040-B4E7-308D67D835FB}"/>
              </a:ext>
            </a:extLst>
          </p:cNvPr>
          <p:cNvSpPr>
            <a:spLocks noGrp="1"/>
          </p:cNvSpPr>
          <p:nvPr>
            <p:ph type="body" sz="quarter" idx="15" hasCustomPrompt="1"/>
          </p:nvPr>
        </p:nvSpPr>
        <p:spPr>
          <a:xfrm>
            <a:off x="9096332"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26" name="Text Placeholder 25">
            <a:extLst>
              <a:ext uri="{FF2B5EF4-FFF2-40B4-BE49-F238E27FC236}">
                <a16:creationId xmlns:a16="http://schemas.microsoft.com/office/drawing/2014/main" id="{825A92B5-EC38-2544-A3A4-C45371748140}"/>
              </a:ext>
            </a:extLst>
          </p:cNvPr>
          <p:cNvSpPr>
            <a:spLocks noGrp="1"/>
          </p:cNvSpPr>
          <p:nvPr>
            <p:ph type="body" sz="quarter" idx="16" hasCustomPrompt="1"/>
          </p:nvPr>
        </p:nvSpPr>
        <p:spPr>
          <a:xfrm>
            <a:off x="9096332" y="2716680"/>
            <a:ext cx="2340864" cy="2529712"/>
          </a:xfrm>
        </p:spPr>
        <p:txBody>
          <a:bodyPr lIns="0" rIns="0">
            <a:normAutofit/>
          </a:bodyPr>
          <a:lstStyle>
            <a:lvl1pPr>
              <a:lnSpc>
                <a:spcPts val="2200"/>
              </a:lnSpc>
              <a:spcBef>
                <a:spcPts val="0"/>
              </a:spcBef>
              <a:spcAft>
                <a:spcPts val="600"/>
              </a:spcAft>
              <a:defRPr sz="1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29" name="L-Shape 28">
            <a:extLst>
              <a:ext uri="{FF2B5EF4-FFF2-40B4-BE49-F238E27FC236}">
                <a16:creationId xmlns:a16="http://schemas.microsoft.com/office/drawing/2014/main" id="{562F87C2-612C-4642-B36B-DC9883E68596}"/>
              </a:ext>
            </a:extLst>
          </p:cNvPr>
          <p:cNvSpPr/>
          <p:nvPr userDrawn="1"/>
        </p:nvSpPr>
        <p:spPr>
          <a:xfrm rot="13500000">
            <a:off x="5839186" y="2358865"/>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extLst>
              <a:ext uri="{FF2B5EF4-FFF2-40B4-BE49-F238E27FC236}">
                <a16:creationId xmlns:a16="http://schemas.microsoft.com/office/drawing/2014/main" id="{93747C1F-C0D1-6940-B48F-0045E941F088}"/>
              </a:ext>
            </a:extLst>
          </p:cNvPr>
          <p:cNvSpPr/>
          <p:nvPr userDrawn="1"/>
        </p:nvSpPr>
        <p:spPr>
          <a:xfrm rot="13500000">
            <a:off x="8625576" y="2358864"/>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55337613-929D-9A40-90FE-FD9484924F90}"/>
              </a:ext>
            </a:extLst>
          </p:cNvPr>
          <p:cNvPicPr>
            <a:picLocks noChangeAspect="1"/>
          </p:cNvPicPr>
          <p:nvPr userDrawn="1"/>
        </p:nvPicPr>
        <p:blipFill rotWithShape="1">
          <a:blip r:embed="rId4">
            <a:alphaModFix amt="70000"/>
            <a:extLst>
              <a:ext uri="{28A0092B-C50C-407E-A947-70E740481C1C}">
                <a14:useLocalDpi xmlns:a14="http://schemas.microsoft.com/office/drawing/2010/main" val="0"/>
              </a:ext>
            </a:extLst>
          </a:blip>
          <a:srcRect l="9028"/>
          <a:stretch/>
        </p:blipFill>
        <p:spPr>
          <a:xfrm>
            <a:off x="0" y="5012677"/>
            <a:ext cx="6096000" cy="1413489"/>
          </a:xfrm>
          <a:prstGeom prst="rect">
            <a:avLst/>
          </a:prstGeom>
        </p:spPr>
      </p:pic>
      <p:pic>
        <p:nvPicPr>
          <p:cNvPr id="21" name="Picture 20">
            <a:extLst>
              <a:ext uri="{FF2B5EF4-FFF2-40B4-BE49-F238E27FC236}">
                <a16:creationId xmlns:a16="http://schemas.microsoft.com/office/drawing/2014/main" id="{E3780B19-B5C1-3445-B36A-26C5EA82DD1B}"/>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23" name="Footer Placeholder 3">
            <a:extLst>
              <a:ext uri="{FF2B5EF4-FFF2-40B4-BE49-F238E27FC236}">
                <a16:creationId xmlns:a16="http://schemas.microsoft.com/office/drawing/2014/main" id="{2DB96970-BC82-E04F-89FA-534A729EB028}"/>
              </a:ext>
            </a:extLst>
          </p:cNvPr>
          <p:cNvSpPr>
            <a:spLocks noGrp="1"/>
          </p:cNvSpPr>
          <p:nvPr>
            <p:ph type="ftr" sz="quarter" idx="17"/>
          </p:nvPr>
        </p:nvSpPr>
        <p:spPr>
          <a:xfrm>
            <a:off x="1339850" y="6514977"/>
            <a:ext cx="3792589" cy="365125"/>
          </a:xfrm>
        </p:spPr>
        <p:txBody>
          <a:bodyPr/>
          <a:lstStyle/>
          <a:p>
            <a:r>
              <a:rPr lang="en-US" sz="800"/>
              <a:t>Copyright © 2019 Oracle and/or its affiliates.</a:t>
            </a:r>
            <a:endParaRPr lang="en-US" sz="800" dirty="0"/>
          </a:p>
        </p:txBody>
      </p:sp>
      <p:sp>
        <p:nvSpPr>
          <p:cNvPr id="27" name="Slide Number Placeholder 3">
            <a:extLst>
              <a:ext uri="{FF2B5EF4-FFF2-40B4-BE49-F238E27FC236}">
                <a16:creationId xmlns:a16="http://schemas.microsoft.com/office/drawing/2014/main" id="{6EE2A133-92FC-6D4B-A101-D6F563C5E8E7}"/>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4072081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0-#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1+#ppt_w/2"/>
                                          </p:val>
                                        </p:tav>
                                        <p:tav tm="100000">
                                          <p:val>
                                            <p:strVal val="#ppt_x"/>
                                          </p:val>
                                        </p:tav>
                                      </p:tavLst>
                                    </p:anim>
                                    <p:anim calcmode="lin" valueType="num">
                                      <p:cBhvr additive="base">
                                        <p:cTn id="12"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OOW 3 Step Flow">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1560927" y="2409936"/>
            <a:ext cx="2751984" cy="2529712"/>
          </a:xfrm>
        </p:spPr>
        <p:txBody>
          <a:bodyPr lIns="0" r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en-US" sz="2800" b="0" i="0" kern="1200" dirty="0">
                <a:solidFill>
                  <a:schemeClr val="tx1"/>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5123069" y="2409936"/>
            <a:ext cx="2751984" cy="2529712"/>
          </a:xfrm>
        </p:spPr>
        <p:txBody>
          <a:bodyPr lIns="0" rIns="0">
            <a:normAutofit/>
          </a:bodyPr>
          <a:lstStyle>
            <a:lvl1pPr>
              <a:lnSpc>
                <a:spcPct val="100000"/>
              </a:lnSpc>
              <a:spcBef>
                <a:spcPts val="0"/>
              </a:spcBef>
              <a:spcAft>
                <a:spcPts val="0"/>
              </a:spcAft>
              <a:defRPr sz="2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8685212" y="2409936"/>
            <a:ext cx="2751984" cy="2529712"/>
          </a:xfrm>
        </p:spPr>
        <p:txBody>
          <a:bodyPr lIns="0" rIns="0">
            <a:normAutofit/>
          </a:bodyPr>
          <a:lstStyle>
            <a:lvl1pPr>
              <a:lnSpc>
                <a:spcPct val="100000"/>
              </a:lnSpc>
              <a:spcBef>
                <a:spcPts val="0"/>
              </a:spcBef>
              <a:spcAft>
                <a:spcPts val="0"/>
              </a:spcAft>
              <a:defRPr sz="2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5" name="Text Placeholder 4">
            <a:extLst>
              <a:ext uri="{FF2B5EF4-FFF2-40B4-BE49-F238E27FC236}">
                <a16:creationId xmlns:a16="http://schemas.microsoft.com/office/drawing/2014/main" id="{427C083F-F921-E84A-A576-406CB623E693}"/>
              </a:ext>
            </a:extLst>
          </p:cNvPr>
          <p:cNvSpPr>
            <a:spLocks noGrp="1"/>
          </p:cNvSpPr>
          <p:nvPr>
            <p:ph type="body" sz="quarter" idx="15" hasCustomPrompt="1"/>
          </p:nvPr>
        </p:nvSpPr>
        <p:spPr>
          <a:xfrm>
            <a:off x="802784" y="2012002"/>
            <a:ext cx="685800" cy="914400"/>
          </a:xfrm>
        </p:spPr>
        <p:txBody>
          <a:bodyPr lIns="0" rIns="0" anchor="t">
            <a:noAutofit/>
          </a:bodyPr>
          <a:lstStyle>
            <a:lvl1pPr>
              <a:defRPr sz="6600">
                <a:solidFill>
                  <a:schemeClr val="accent2"/>
                </a:solidFill>
                <a:latin typeface="Georgia" panose="02040502050405020303" pitchFamily="18" charset="0"/>
              </a:defRPr>
            </a:lvl1pPr>
          </a:lstStyle>
          <a:p>
            <a:pPr lvl="0"/>
            <a:r>
              <a:rPr lang="en-US" dirty="0"/>
              <a:t>1</a:t>
            </a:r>
          </a:p>
        </p:txBody>
      </p:sp>
      <p:sp>
        <p:nvSpPr>
          <p:cNvPr id="10" name="Text Placeholder 9">
            <a:extLst>
              <a:ext uri="{FF2B5EF4-FFF2-40B4-BE49-F238E27FC236}">
                <a16:creationId xmlns:a16="http://schemas.microsoft.com/office/drawing/2014/main" id="{67590E03-C234-A84B-A289-13E5597E7719}"/>
              </a:ext>
            </a:extLst>
          </p:cNvPr>
          <p:cNvSpPr>
            <a:spLocks noGrp="1"/>
          </p:cNvSpPr>
          <p:nvPr>
            <p:ph type="body" sz="quarter" idx="16" hasCustomPrompt="1"/>
          </p:nvPr>
        </p:nvSpPr>
        <p:spPr>
          <a:xfrm>
            <a:off x="4370008" y="2012002"/>
            <a:ext cx="685800" cy="914400"/>
          </a:xfrm>
        </p:spPr>
        <p:txBody>
          <a:bodyPr vert="horz" lIns="0" tIns="45720" rIns="0" bIns="45720" rtlCol="0" anchor="t">
            <a:noAutofit/>
          </a:bodyPr>
          <a:lstStyle>
            <a:lvl1pPr>
              <a:defRPr lang="en-US" sz="6600" dirty="0">
                <a:solidFill>
                  <a:schemeClr val="accent2"/>
                </a:solidFill>
                <a:latin typeface="Georgia" panose="02040502050405020303" pitchFamily="18" charset="0"/>
              </a:defRPr>
            </a:lvl1pPr>
          </a:lstStyle>
          <a:p>
            <a:pPr lvl="0"/>
            <a:r>
              <a:rPr lang="en-US" dirty="0"/>
              <a:t>2</a:t>
            </a:r>
          </a:p>
        </p:txBody>
      </p:sp>
      <p:sp>
        <p:nvSpPr>
          <p:cNvPr id="12" name="Text Placeholder 11">
            <a:extLst>
              <a:ext uri="{FF2B5EF4-FFF2-40B4-BE49-F238E27FC236}">
                <a16:creationId xmlns:a16="http://schemas.microsoft.com/office/drawing/2014/main" id="{6B9F0071-E927-CD44-8CFD-EE5848B9B9D1}"/>
              </a:ext>
            </a:extLst>
          </p:cNvPr>
          <p:cNvSpPr>
            <a:spLocks noGrp="1"/>
          </p:cNvSpPr>
          <p:nvPr>
            <p:ph type="body" sz="quarter" idx="17" hasCustomPrompt="1"/>
          </p:nvPr>
        </p:nvSpPr>
        <p:spPr>
          <a:xfrm>
            <a:off x="7937232" y="2012002"/>
            <a:ext cx="685800" cy="914400"/>
          </a:xfrm>
        </p:spPr>
        <p:txBody>
          <a:bodyPr vert="horz" lIns="0" tIns="45720" rIns="0" bIns="45720" rtlCol="0" anchor="t">
            <a:noAutofit/>
          </a:bodyPr>
          <a:lstStyle>
            <a:lvl1pPr>
              <a:defRPr lang="en-US" sz="6600" dirty="0">
                <a:solidFill>
                  <a:schemeClr val="accent2"/>
                </a:solidFill>
                <a:latin typeface="Georgia" panose="02040502050405020303" pitchFamily="18" charset="0"/>
              </a:defRPr>
            </a:lvl1pPr>
          </a:lstStyle>
          <a:p>
            <a:pPr lvl="0"/>
            <a:r>
              <a:rPr lang="en-US" dirty="0"/>
              <a:t>3</a:t>
            </a:r>
          </a:p>
        </p:txBody>
      </p:sp>
      <p:pic>
        <p:nvPicPr>
          <p:cNvPr id="15" name="Picture 14">
            <a:extLst>
              <a:ext uri="{FF2B5EF4-FFF2-40B4-BE49-F238E27FC236}">
                <a16:creationId xmlns:a16="http://schemas.microsoft.com/office/drawing/2014/main" id="{AB481614-6B96-7440-8E04-DD7F78B9E2AB}"/>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6" name="Footer Placeholder 3">
            <a:extLst>
              <a:ext uri="{FF2B5EF4-FFF2-40B4-BE49-F238E27FC236}">
                <a16:creationId xmlns:a16="http://schemas.microsoft.com/office/drawing/2014/main" id="{A878625F-242E-D342-B85C-2FD3A8C2B682}"/>
              </a:ext>
            </a:extLst>
          </p:cNvPr>
          <p:cNvSpPr>
            <a:spLocks noGrp="1"/>
          </p:cNvSpPr>
          <p:nvPr>
            <p:ph type="ftr" sz="quarter" idx="11"/>
          </p:nvPr>
        </p:nvSpPr>
        <p:spPr>
          <a:xfrm>
            <a:off x="1339850" y="6514977"/>
            <a:ext cx="3792589" cy="365125"/>
          </a:xfrm>
        </p:spPr>
        <p:txBody>
          <a:bodyPr/>
          <a:lstStyle/>
          <a:p>
            <a:r>
              <a:rPr lang="en-US" sz="800"/>
              <a:t>Copyright © 2019 Oracle and/or its affiliates.</a:t>
            </a:r>
            <a:endParaRPr lang="en-US" sz="800" dirty="0"/>
          </a:p>
        </p:txBody>
      </p:sp>
      <p:sp>
        <p:nvSpPr>
          <p:cNvPr id="19" name="Slide Number Placeholder 3">
            <a:extLst>
              <a:ext uri="{FF2B5EF4-FFF2-40B4-BE49-F238E27FC236}">
                <a16:creationId xmlns:a16="http://schemas.microsoft.com/office/drawing/2014/main" id="{453600CF-C895-EE4E-84D3-CD14402B0A50}"/>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5338728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OOW 3 Step Flow 02">
    <p:spTree>
      <p:nvGrpSpPr>
        <p:cNvPr id="1" name=""/>
        <p:cNvGrpSpPr/>
        <p:nvPr/>
      </p:nvGrpSpPr>
      <p:grpSpPr>
        <a:xfrm>
          <a:off x="0" y="0"/>
          <a:ext cx="0" cy="0"/>
          <a:chOff x="0" y="0"/>
          <a:chExt cx="0" cy="0"/>
        </a:xfrm>
      </p:grpSpPr>
      <p:pic>
        <p:nvPicPr>
          <p:cNvPr id="19" name="Picture 18" descr="A picture containing music, black&#10;&#10;Description automatically generated">
            <a:extLst>
              <a:ext uri="{FF2B5EF4-FFF2-40B4-BE49-F238E27FC236}">
                <a16:creationId xmlns:a16="http://schemas.microsoft.com/office/drawing/2014/main" id="{EC3871F8-3234-504A-8DBD-2247AFD97CE8}"/>
              </a:ext>
            </a:extLst>
          </p:cNvPr>
          <p:cNvPicPr>
            <a:picLocks noChangeAspect="1"/>
          </p:cNvPicPr>
          <p:nvPr userDrawn="1"/>
        </p:nvPicPr>
        <p:blipFill>
          <a:blip r:embed="rId2">
            <a:alphaModFix amt="40000"/>
            <a:extLst>
              <a:ext uri="{28A0092B-C50C-407E-A947-70E740481C1C}">
                <a14:useLocalDpi xmlns:a14="http://schemas.microsoft.com/office/drawing/2010/main" val="0"/>
              </a:ext>
            </a:extLst>
          </a:blip>
          <a:stretch>
            <a:fillRect/>
          </a:stretch>
        </p:blipFill>
        <p:spPr>
          <a:xfrm>
            <a:off x="-330741" y="4845998"/>
            <a:ext cx="6673159" cy="2486795"/>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1109905" y="2409936"/>
            <a:ext cx="2751984" cy="2529712"/>
          </a:xfrm>
        </p:spPr>
        <p:txBody>
          <a:bodyPr lIns="0" r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en-US" sz="2800" b="0" i="0" kern="1200" dirty="0">
                <a:solidFill>
                  <a:schemeClr val="tx1"/>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4897558" y="2409936"/>
            <a:ext cx="2751984" cy="2529712"/>
          </a:xfrm>
        </p:spPr>
        <p:txBody>
          <a:bodyPr lIns="0" rIns="0">
            <a:normAutofit/>
          </a:bodyPr>
          <a:lstStyle>
            <a:lvl1pPr>
              <a:lnSpc>
                <a:spcPct val="100000"/>
              </a:lnSpc>
              <a:spcBef>
                <a:spcPts val="0"/>
              </a:spcBef>
              <a:spcAft>
                <a:spcPts val="0"/>
              </a:spcAft>
              <a:defRPr sz="2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8685212" y="2409936"/>
            <a:ext cx="2751984" cy="2529712"/>
          </a:xfrm>
        </p:spPr>
        <p:txBody>
          <a:bodyPr lIns="0" rIns="0">
            <a:normAutofit/>
          </a:bodyPr>
          <a:lstStyle>
            <a:lvl1pPr>
              <a:lnSpc>
                <a:spcPct val="100000"/>
              </a:lnSpc>
              <a:spcBef>
                <a:spcPts val="0"/>
              </a:spcBef>
              <a:spcAft>
                <a:spcPts val="0"/>
              </a:spcAft>
              <a:defRPr sz="2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cxnSp>
        <p:nvCxnSpPr>
          <p:cNvPr id="4" name="Straight Connector 3">
            <a:extLst>
              <a:ext uri="{FF2B5EF4-FFF2-40B4-BE49-F238E27FC236}">
                <a16:creationId xmlns:a16="http://schemas.microsoft.com/office/drawing/2014/main" id="{DAEFCD08-253B-D747-A5CA-451071A8E195}"/>
              </a:ext>
            </a:extLst>
          </p:cNvPr>
          <p:cNvCxnSpPr/>
          <p:nvPr userDrawn="1"/>
        </p:nvCxnSpPr>
        <p:spPr>
          <a:xfrm>
            <a:off x="768095"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609AF4-555A-5C4B-8C5C-4F143D1D3B21}"/>
              </a:ext>
            </a:extLst>
          </p:cNvPr>
          <p:cNvCxnSpPr/>
          <p:nvPr userDrawn="1"/>
        </p:nvCxnSpPr>
        <p:spPr>
          <a:xfrm>
            <a:off x="4557019"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B417BB-1E79-7348-8C0C-D131A74CAC78}"/>
              </a:ext>
            </a:extLst>
          </p:cNvPr>
          <p:cNvCxnSpPr/>
          <p:nvPr userDrawn="1"/>
        </p:nvCxnSpPr>
        <p:spPr>
          <a:xfrm>
            <a:off x="8345942"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68E97433-5097-4742-944D-86A543303772}"/>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20" name="Footer Placeholder 3">
            <a:extLst>
              <a:ext uri="{FF2B5EF4-FFF2-40B4-BE49-F238E27FC236}">
                <a16:creationId xmlns:a16="http://schemas.microsoft.com/office/drawing/2014/main" id="{29C6D4CA-A76F-DE43-984C-1A838B42E421}"/>
              </a:ext>
            </a:extLst>
          </p:cNvPr>
          <p:cNvSpPr>
            <a:spLocks noGrp="1"/>
          </p:cNvSpPr>
          <p:nvPr>
            <p:ph type="ftr" sz="quarter" idx="11"/>
          </p:nvPr>
        </p:nvSpPr>
        <p:spPr>
          <a:xfrm>
            <a:off x="4385622" y="6514977"/>
            <a:ext cx="3792589" cy="365125"/>
          </a:xfrm>
        </p:spPr>
        <p:txBody>
          <a:bodyPr/>
          <a:lstStyle/>
          <a:p>
            <a:r>
              <a:rPr lang="en-US" sz="800" dirty="0"/>
              <a:t>Copyright © 2019 Oracle and/or its affiliates.</a:t>
            </a:r>
          </a:p>
        </p:txBody>
      </p:sp>
      <p:sp>
        <p:nvSpPr>
          <p:cNvPr id="23" name="Slide Number Placeholder 3">
            <a:extLst>
              <a:ext uri="{FF2B5EF4-FFF2-40B4-BE49-F238E27FC236}">
                <a16:creationId xmlns:a16="http://schemas.microsoft.com/office/drawing/2014/main" id="{CD9FD09F-06DA-D343-9718-9BC69ED593FA}"/>
              </a:ext>
            </a:extLst>
          </p:cNvPr>
          <p:cNvSpPr>
            <a:spLocks noGrp="1"/>
          </p:cNvSpPr>
          <p:nvPr>
            <p:ph type="sldNum" sz="quarter" idx="4"/>
          </p:nvPr>
        </p:nvSpPr>
        <p:spPr>
          <a:xfrm>
            <a:off x="3807059"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71419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OOW Highligh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1109905" y="2409936"/>
            <a:ext cx="3657600" cy="1374495"/>
          </a:xfrm>
        </p:spPr>
        <p:txBody>
          <a:bodyPr lIns="0" r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en-US" sz="2800" b="0" i="0" kern="1200" dirty="0">
                <a:solidFill>
                  <a:schemeClr val="tx1"/>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6407355" y="2409936"/>
            <a:ext cx="3657600" cy="1374495"/>
          </a:xfrm>
        </p:spPr>
        <p:txBody>
          <a:bodyPr lIns="0" rIns="0">
            <a:normAutofit/>
          </a:bodyPr>
          <a:lstStyle>
            <a:lvl1pPr>
              <a:lnSpc>
                <a:spcPct val="100000"/>
              </a:lnSpc>
              <a:spcBef>
                <a:spcPts val="0"/>
              </a:spcBef>
              <a:spcAft>
                <a:spcPts val="0"/>
              </a:spcAft>
              <a:defRPr sz="2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1109905" y="4287374"/>
            <a:ext cx="3657600" cy="1374495"/>
          </a:xfrm>
        </p:spPr>
        <p:txBody>
          <a:bodyPr lIns="0" rIns="0">
            <a:normAutofit/>
          </a:bodyPr>
          <a:lstStyle>
            <a:lvl1pPr>
              <a:lnSpc>
                <a:spcPct val="100000"/>
              </a:lnSpc>
              <a:spcBef>
                <a:spcPts val="0"/>
              </a:spcBef>
              <a:spcAft>
                <a:spcPts val="0"/>
              </a:spcAft>
              <a:defRPr sz="2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cxnSp>
        <p:nvCxnSpPr>
          <p:cNvPr id="4" name="Straight Connector 3">
            <a:extLst>
              <a:ext uri="{FF2B5EF4-FFF2-40B4-BE49-F238E27FC236}">
                <a16:creationId xmlns:a16="http://schemas.microsoft.com/office/drawing/2014/main" id="{DAEFCD08-253B-D747-A5CA-451071A8E195}"/>
              </a:ext>
            </a:extLst>
          </p:cNvPr>
          <p:cNvCxnSpPr>
            <a:cxnSpLocks/>
          </p:cNvCxnSpPr>
          <p:nvPr userDrawn="1"/>
        </p:nvCxnSpPr>
        <p:spPr>
          <a:xfrm>
            <a:off x="768095" y="2409936"/>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609AF4-555A-5C4B-8C5C-4F143D1D3B21}"/>
              </a:ext>
            </a:extLst>
          </p:cNvPr>
          <p:cNvCxnSpPr>
            <a:cxnSpLocks/>
          </p:cNvCxnSpPr>
          <p:nvPr userDrawn="1"/>
        </p:nvCxnSpPr>
        <p:spPr>
          <a:xfrm>
            <a:off x="6066816" y="2409936"/>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B417BB-1E79-7348-8C0C-D131A74CAC78}"/>
              </a:ext>
            </a:extLst>
          </p:cNvPr>
          <p:cNvCxnSpPr>
            <a:cxnSpLocks/>
          </p:cNvCxnSpPr>
          <p:nvPr userDrawn="1"/>
        </p:nvCxnSpPr>
        <p:spPr>
          <a:xfrm>
            <a:off x="770635" y="4287374"/>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394CEB-735D-9B46-A3B1-0F38CBCCDA40}"/>
              </a:ext>
            </a:extLst>
          </p:cNvPr>
          <p:cNvCxnSpPr>
            <a:cxnSpLocks/>
          </p:cNvCxnSpPr>
          <p:nvPr userDrawn="1"/>
        </p:nvCxnSpPr>
        <p:spPr>
          <a:xfrm>
            <a:off x="6068966" y="4287374"/>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EA23CD23-FCC3-DB4B-B9C1-B93F59B8D0E9}"/>
              </a:ext>
            </a:extLst>
          </p:cNvPr>
          <p:cNvSpPr>
            <a:spLocks noGrp="1"/>
          </p:cNvSpPr>
          <p:nvPr>
            <p:ph type="body" sz="quarter" idx="15" hasCustomPrompt="1"/>
          </p:nvPr>
        </p:nvSpPr>
        <p:spPr>
          <a:xfrm>
            <a:off x="6407355" y="4287003"/>
            <a:ext cx="3657600" cy="1374495"/>
          </a:xfrm>
        </p:spPr>
        <p:txBody>
          <a:bodyPr lIns="0" rIns="0"/>
          <a:lstStyle>
            <a:lvl1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rgbClr val="4A403E"/>
                </a:solidFill>
                <a:effectLst/>
                <a:latin typeface="Oracle Sans Light" panose="020B0403020204020204" pitchFamily="34" charset="0"/>
                <a:ea typeface="+mn-ea"/>
                <a:cs typeface="Oracle Sans Light" panose="020B0403020204020204" pitchFamily="34" charset="0"/>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rgbClr val="4A403E"/>
                </a:solidFill>
                <a:effectLst/>
                <a:latin typeface="Oracle Sans" panose="020B0503020204020204" pitchFamily="34" charset="0"/>
                <a:ea typeface="+mn-ea"/>
                <a:cs typeface="Oracle Sans Light" panose="020B0403020204020204" pitchFamily="34" charset="0"/>
              </a:defRPr>
            </a:lvl2pPr>
            <a:lvl3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rgbClr val="4A403E"/>
                </a:solidFill>
                <a:effectLst/>
                <a:latin typeface="Oracle Sans" panose="020B0503020204020204" pitchFamily="34" charset="0"/>
                <a:ea typeface="+mn-ea"/>
                <a:cs typeface="Oracle Sans Light" panose="020B0403020204020204" pitchFamily="34" charset="0"/>
              </a:defRPr>
            </a:lvl3pPr>
            <a:lvl4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rgbClr val="4A403E"/>
                </a:solidFill>
                <a:effectLst/>
                <a:latin typeface="Oracle Sans" panose="020B0503020204020204" pitchFamily="34" charset="0"/>
                <a:ea typeface="+mn-ea"/>
                <a:cs typeface="Oracle Sans Light" panose="020B0403020204020204" pitchFamily="34" charset="0"/>
              </a:defRPr>
            </a:lvl4pPr>
            <a:lvl5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a:solidFill>
                  <a:srgbClr val="4A403E"/>
                </a:solidFill>
                <a:effectLst/>
                <a:latin typeface="Oracle Sans" panose="020B0503020204020204" pitchFamily="34" charset="0"/>
                <a:ea typeface="+mn-ea"/>
                <a:cs typeface="Oracle Sans Light" panose="020B0403020204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pic>
        <p:nvPicPr>
          <p:cNvPr id="19" name="Picture 18">
            <a:extLst>
              <a:ext uri="{FF2B5EF4-FFF2-40B4-BE49-F238E27FC236}">
                <a16:creationId xmlns:a16="http://schemas.microsoft.com/office/drawing/2014/main" id="{8D62B836-4267-2943-9FB0-BBCC406935CB}"/>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24" name="Footer Placeholder 3">
            <a:extLst>
              <a:ext uri="{FF2B5EF4-FFF2-40B4-BE49-F238E27FC236}">
                <a16:creationId xmlns:a16="http://schemas.microsoft.com/office/drawing/2014/main" id="{7AD983AE-3235-1445-ABB6-238EDB4736F7}"/>
              </a:ext>
            </a:extLst>
          </p:cNvPr>
          <p:cNvSpPr>
            <a:spLocks noGrp="1"/>
          </p:cNvSpPr>
          <p:nvPr>
            <p:ph type="ftr" sz="quarter" idx="11"/>
          </p:nvPr>
        </p:nvSpPr>
        <p:spPr>
          <a:xfrm>
            <a:off x="1339850" y="6514977"/>
            <a:ext cx="3792589" cy="365125"/>
          </a:xfrm>
        </p:spPr>
        <p:txBody>
          <a:bodyPr/>
          <a:lstStyle/>
          <a:p>
            <a:r>
              <a:rPr lang="en-US" sz="800"/>
              <a:t>Copyright © 2019 Oracle and/or its affiliates.</a:t>
            </a:r>
            <a:endParaRPr lang="en-US" sz="800" dirty="0"/>
          </a:p>
        </p:txBody>
      </p:sp>
      <p:sp>
        <p:nvSpPr>
          <p:cNvPr id="25" name="Slide Number Placeholder 3">
            <a:extLst>
              <a:ext uri="{FF2B5EF4-FFF2-40B4-BE49-F238E27FC236}">
                <a16:creationId xmlns:a16="http://schemas.microsoft.com/office/drawing/2014/main" id="{D26EA7A8-85E1-6744-945F-569DDB399C10}"/>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3911686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OOW Section Divider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C814F52-666B-2547-843C-F9EB3A18700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353" b="8879"/>
          <a:stretch/>
        </p:blipFill>
        <p:spPr>
          <a:xfrm>
            <a:off x="6096000" y="754384"/>
            <a:ext cx="5327904" cy="5320590"/>
          </a:xfrm>
          <a:prstGeom prst="rect">
            <a:avLst/>
          </a:prstGeom>
        </p:spPr>
      </p:pic>
      <p:sp>
        <p:nvSpPr>
          <p:cNvPr id="5" name="Picture Placeholder 4">
            <a:extLst>
              <a:ext uri="{FF2B5EF4-FFF2-40B4-BE49-F238E27FC236}">
                <a16:creationId xmlns:a16="http://schemas.microsoft.com/office/drawing/2014/main" id="{48B10DC8-7E8A-DF40-9AF3-8719F7DE7AFA}"/>
              </a:ext>
            </a:extLst>
          </p:cNvPr>
          <p:cNvSpPr>
            <a:spLocks noGrp="1"/>
          </p:cNvSpPr>
          <p:nvPr>
            <p:ph type="pic" sz="quarter" idx="10"/>
          </p:nvPr>
        </p:nvSpPr>
        <p:spPr>
          <a:xfrm>
            <a:off x="6096000" y="754063"/>
            <a:ext cx="5329238" cy="5320590"/>
          </a:xfrm>
        </p:spPr>
        <p:txBody>
          <a:bodyPr/>
          <a:lstStyle/>
          <a:p>
            <a:endParaRPr lang="en-US"/>
          </a:p>
        </p:txBody>
      </p:sp>
      <p:pic>
        <p:nvPicPr>
          <p:cNvPr id="9" name="Picture 8">
            <a:extLst>
              <a:ext uri="{FF2B5EF4-FFF2-40B4-BE49-F238E27FC236}">
                <a16:creationId xmlns:a16="http://schemas.microsoft.com/office/drawing/2014/main" id="{8AA124D8-EA3F-FC47-9401-4DF6D8201B88}"/>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0" name="Footer Placeholder 3">
            <a:extLst>
              <a:ext uri="{FF2B5EF4-FFF2-40B4-BE49-F238E27FC236}">
                <a16:creationId xmlns:a16="http://schemas.microsoft.com/office/drawing/2014/main" id="{74438A3D-FE37-FA4D-9B09-115DB1D439B5}"/>
              </a:ext>
            </a:extLst>
          </p:cNvPr>
          <p:cNvSpPr>
            <a:spLocks noGrp="1"/>
          </p:cNvSpPr>
          <p:nvPr>
            <p:ph type="ftr" sz="quarter" idx="11"/>
          </p:nvPr>
        </p:nvSpPr>
        <p:spPr>
          <a:xfrm>
            <a:off x="1339850" y="6514977"/>
            <a:ext cx="3792589" cy="365125"/>
          </a:xfrm>
        </p:spPr>
        <p:txBody>
          <a:bodyPr/>
          <a:lstStyle/>
          <a:p>
            <a:r>
              <a:rPr lang="en-US" sz="800"/>
              <a:t>Copyright © 2019 Oracle and/or its affiliates.</a:t>
            </a:r>
            <a:endParaRPr lang="en-US" sz="800" dirty="0"/>
          </a:p>
        </p:txBody>
      </p:sp>
      <p:sp>
        <p:nvSpPr>
          <p:cNvPr id="12" name="Slide Number Placeholder 3">
            <a:extLst>
              <a:ext uri="{FF2B5EF4-FFF2-40B4-BE49-F238E27FC236}">
                <a16:creationId xmlns:a16="http://schemas.microsoft.com/office/drawing/2014/main" id="{71BBD914-CE36-B14D-92B5-25823E040781}"/>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688444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OOW Graph 0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B258AE-BFEF-C643-A62B-173052FD92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8" name="Rectangle 7">
            <a:extLst>
              <a:ext uri="{FF2B5EF4-FFF2-40B4-BE49-F238E27FC236}">
                <a16:creationId xmlns:a16="http://schemas.microsoft.com/office/drawing/2014/main" id="{FEAC4957-F41E-854A-AB85-0544B81A6E78}"/>
              </a:ext>
            </a:extLst>
          </p:cNvPr>
          <p:cNvSpPr/>
          <p:nvPr userDrawn="1"/>
        </p:nvSpPr>
        <p:spPr>
          <a:xfrm>
            <a:off x="6352162" y="238328"/>
            <a:ext cx="5586685" cy="6381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5301763-1241-384E-9E5D-D1FD16E98DD5}"/>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0" name="Footer Placeholder 3">
            <a:extLst>
              <a:ext uri="{FF2B5EF4-FFF2-40B4-BE49-F238E27FC236}">
                <a16:creationId xmlns:a16="http://schemas.microsoft.com/office/drawing/2014/main" id="{C5F008E1-05EF-FC43-8A79-49153B89FB71}"/>
              </a:ext>
            </a:extLst>
          </p:cNvPr>
          <p:cNvSpPr>
            <a:spLocks noGrp="1"/>
          </p:cNvSpPr>
          <p:nvPr>
            <p:ph type="ftr" sz="quarter" idx="11"/>
          </p:nvPr>
        </p:nvSpPr>
        <p:spPr>
          <a:xfrm>
            <a:off x="1339850" y="6514977"/>
            <a:ext cx="3792589" cy="365125"/>
          </a:xfrm>
        </p:spPr>
        <p:txBody>
          <a:bodyPr/>
          <a:lstStyle/>
          <a:p>
            <a:r>
              <a:rPr lang="en-US" sz="800"/>
              <a:t>Copyright © 2019 Oracle and/or its affiliates.</a:t>
            </a:r>
            <a:endParaRPr lang="en-US" sz="800" dirty="0"/>
          </a:p>
        </p:txBody>
      </p:sp>
      <p:sp>
        <p:nvSpPr>
          <p:cNvPr id="12" name="Slide Number Placeholder 3">
            <a:extLst>
              <a:ext uri="{FF2B5EF4-FFF2-40B4-BE49-F238E27FC236}">
                <a16:creationId xmlns:a16="http://schemas.microsoft.com/office/drawing/2014/main" id="{A463C581-9DB9-4D42-B614-C632FEAD9F72}"/>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001657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OOW Graph 0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B258AE-BFEF-C643-A62B-173052FD92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8" name="Rectangle 7">
            <a:extLst>
              <a:ext uri="{FF2B5EF4-FFF2-40B4-BE49-F238E27FC236}">
                <a16:creationId xmlns:a16="http://schemas.microsoft.com/office/drawing/2014/main" id="{FEAC4957-F41E-854A-AB85-0544B81A6E78}"/>
              </a:ext>
            </a:extLst>
          </p:cNvPr>
          <p:cNvSpPr/>
          <p:nvPr userDrawn="1"/>
        </p:nvSpPr>
        <p:spPr>
          <a:xfrm>
            <a:off x="6352162" y="238328"/>
            <a:ext cx="5586685" cy="6381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643974" y="1680579"/>
            <a:ext cx="3919981" cy="914400"/>
          </a:xfrm>
        </p:spPr>
        <p:txBody>
          <a:bodyPr lIns="0" rIns="0">
            <a:normAutofit/>
          </a:bodyPr>
          <a:lstStyle>
            <a:lvl1pPr marL="0" indent="0">
              <a:lnSpc>
                <a:spcPct val="100000"/>
              </a:lnSpc>
              <a:spcBef>
                <a:spcPts val="0"/>
              </a:spcBef>
              <a:buNone/>
              <a:defRPr sz="1800" b="0" i="0">
                <a:solidFill>
                  <a:schemeClr val="bg2">
                    <a:lumMod val="50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6" name="Text Placeholder 5">
            <a:extLst>
              <a:ext uri="{FF2B5EF4-FFF2-40B4-BE49-F238E27FC236}">
                <a16:creationId xmlns:a16="http://schemas.microsoft.com/office/drawing/2014/main" id="{551BF5A4-B977-EB48-81E0-C8EBEE287EE9}"/>
              </a:ext>
            </a:extLst>
          </p:cNvPr>
          <p:cNvSpPr>
            <a:spLocks noGrp="1"/>
          </p:cNvSpPr>
          <p:nvPr>
            <p:ph type="body" sz="quarter" idx="10" hasCustomPrompt="1"/>
          </p:nvPr>
        </p:nvSpPr>
        <p:spPr>
          <a:xfrm>
            <a:off x="584199" y="1680858"/>
            <a:ext cx="977564" cy="914400"/>
          </a:xfrm>
        </p:spPr>
        <p:txBody>
          <a:bodyPr lIns="0" rIns="0">
            <a:noAutofit/>
          </a:bodyPr>
          <a:lstStyle>
            <a:lvl1pPr>
              <a:defRPr sz="6000">
                <a:solidFill>
                  <a:schemeClr val="tx2"/>
                </a:solidFill>
                <a:latin typeface="Georgia" panose="02040502050405020303" pitchFamily="18" charset="0"/>
              </a:defRPr>
            </a:lvl1pPr>
          </a:lstStyle>
          <a:p>
            <a:pPr lvl="0"/>
            <a:r>
              <a:rPr lang="en-US" dirty="0"/>
              <a:t>12</a:t>
            </a:r>
          </a:p>
        </p:txBody>
      </p:sp>
      <p:sp>
        <p:nvSpPr>
          <p:cNvPr id="11" name="Text Placeholder 10">
            <a:extLst>
              <a:ext uri="{FF2B5EF4-FFF2-40B4-BE49-F238E27FC236}">
                <a16:creationId xmlns:a16="http://schemas.microsoft.com/office/drawing/2014/main" id="{419713BA-76C9-7441-BFD8-06338497DEDD}"/>
              </a:ext>
            </a:extLst>
          </p:cNvPr>
          <p:cNvSpPr>
            <a:spLocks noGrp="1"/>
          </p:cNvSpPr>
          <p:nvPr>
            <p:ph type="body" sz="quarter" idx="11" hasCustomPrompt="1"/>
          </p:nvPr>
        </p:nvSpPr>
        <p:spPr>
          <a:xfrm>
            <a:off x="584199" y="3015946"/>
            <a:ext cx="977564" cy="914400"/>
          </a:xfrm>
        </p:spPr>
        <p:txBody>
          <a:bodyPr lIns="0" rIns="0">
            <a:noAutofit/>
          </a:bodyPr>
          <a:lstStyle>
            <a:lvl1pPr>
              <a:defRPr sz="6000">
                <a:solidFill>
                  <a:schemeClr val="tx2"/>
                </a:solidFill>
                <a:latin typeface="Georgia" panose="02040502050405020303" pitchFamily="18" charset="0"/>
              </a:defRPr>
            </a:lvl1pPr>
          </a:lstStyle>
          <a:p>
            <a:pPr lvl="0"/>
            <a:r>
              <a:rPr lang="en-US" dirty="0"/>
              <a:t>24</a:t>
            </a:r>
          </a:p>
        </p:txBody>
      </p:sp>
      <p:sp>
        <p:nvSpPr>
          <p:cNvPr id="13" name="Text Placeholder 12">
            <a:extLst>
              <a:ext uri="{FF2B5EF4-FFF2-40B4-BE49-F238E27FC236}">
                <a16:creationId xmlns:a16="http://schemas.microsoft.com/office/drawing/2014/main" id="{184EF418-466C-C145-A453-ECA354E34C40}"/>
              </a:ext>
            </a:extLst>
          </p:cNvPr>
          <p:cNvSpPr>
            <a:spLocks noGrp="1"/>
          </p:cNvSpPr>
          <p:nvPr>
            <p:ph type="body" sz="quarter" idx="12" hasCustomPrompt="1"/>
          </p:nvPr>
        </p:nvSpPr>
        <p:spPr>
          <a:xfrm>
            <a:off x="584199" y="4351034"/>
            <a:ext cx="977564" cy="914400"/>
          </a:xfrm>
        </p:spPr>
        <p:txBody>
          <a:bodyPr lIns="0" rIns="0">
            <a:noAutofit/>
          </a:bodyPr>
          <a:lstStyle>
            <a:lvl1pPr>
              <a:defRPr sz="6000">
                <a:solidFill>
                  <a:schemeClr val="tx2"/>
                </a:solidFill>
                <a:latin typeface="Georgia" panose="02040502050405020303" pitchFamily="18" charset="0"/>
              </a:defRPr>
            </a:lvl1pPr>
          </a:lstStyle>
          <a:p>
            <a:pPr lvl="0"/>
            <a:r>
              <a:rPr lang="en-US" dirty="0"/>
              <a:t>65</a:t>
            </a:r>
          </a:p>
        </p:txBody>
      </p:sp>
      <p:sp>
        <p:nvSpPr>
          <p:cNvPr id="16" name="Text Placeholder 15">
            <a:extLst>
              <a:ext uri="{FF2B5EF4-FFF2-40B4-BE49-F238E27FC236}">
                <a16:creationId xmlns:a16="http://schemas.microsoft.com/office/drawing/2014/main" id="{DF17DBF2-F042-D24C-8260-F4B9A54608F1}"/>
              </a:ext>
            </a:extLst>
          </p:cNvPr>
          <p:cNvSpPr>
            <a:spLocks noGrp="1"/>
          </p:cNvSpPr>
          <p:nvPr>
            <p:ph type="body" sz="quarter" idx="13" hasCustomPrompt="1"/>
          </p:nvPr>
        </p:nvSpPr>
        <p:spPr>
          <a:xfrm>
            <a:off x="1643974" y="3015946"/>
            <a:ext cx="3919981" cy="914400"/>
          </a:xfrm>
        </p:spPr>
        <p:txBody>
          <a:bodyPr lIns="0" rIns="0">
            <a:noAutofit/>
          </a:bodyPr>
          <a:lstStyle>
            <a:lvl1pPr>
              <a:defRPr sz="1800">
                <a:solidFill>
                  <a:schemeClr val="bg2">
                    <a:lumMod val="50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8" name="Text Placeholder 17">
            <a:extLst>
              <a:ext uri="{FF2B5EF4-FFF2-40B4-BE49-F238E27FC236}">
                <a16:creationId xmlns:a16="http://schemas.microsoft.com/office/drawing/2014/main" id="{08B71C2C-BBDD-DF4A-8320-A5BAAC9D8469}"/>
              </a:ext>
            </a:extLst>
          </p:cNvPr>
          <p:cNvSpPr>
            <a:spLocks noGrp="1"/>
          </p:cNvSpPr>
          <p:nvPr>
            <p:ph type="body" sz="quarter" idx="14" hasCustomPrompt="1"/>
          </p:nvPr>
        </p:nvSpPr>
        <p:spPr>
          <a:xfrm>
            <a:off x="1643974" y="4351313"/>
            <a:ext cx="3919981" cy="914400"/>
          </a:xfrm>
        </p:spPr>
        <p:txBody>
          <a:bodyPr lIns="0" rIns="0">
            <a:noAutofit/>
          </a:bodyPr>
          <a:lstStyle>
            <a:lvl1pPr>
              <a:defRPr sz="1800">
                <a:solidFill>
                  <a:schemeClr val="bg2">
                    <a:lumMod val="50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12" name="Picture 11">
            <a:extLst>
              <a:ext uri="{FF2B5EF4-FFF2-40B4-BE49-F238E27FC236}">
                <a16:creationId xmlns:a16="http://schemas.microsoft.com/office/drawing/2014/main" id="{E57D00BA-0877-AA4B-9D8D-7FA9EB724251}"/>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4" name="Footer Placeholder 3">
            <a:extLst>
              <a:ext uri="{FF2B5EF4-FFF2-40B4-BE49-F238E27FC236}">
                <a16:creationId xmlns:a16="http://schemas.microsoft.com/office/drawing/2014/main" id="{9DFA8B3E-366E-FE40-A42F-DA21F5331B61}"/>
              </a:ext>
            </a:extLst>
          </p:cNvPr>
          <p:cNvSpPr>
            <a:spLocks noGrp="1"/>
          </p:cNvSpPr>
          <p:nvPr>
            <p:ph type="ftr" sz="quarter" idx="15"/>
          </p:nvPr>
        </p:nvSpPr>
        <p:spPr>
          <a:xfrm>
            <a:off x="1339850" y="6514977"/>
            <a:ext cx="3792589" cy="365125"/>
          </a:xfrm>
        </p:spPr>
        <p:txBody>
          <a:bodyPr/>
          <a:lstStyle/>
          <a:p>
            <a:r>
              <a:rPr lang="en-US" sz="800"/>
              <a:t>Copyright © 2019 Oracle and/or its affiliates.</a:t>
            </a:r>
            <a:endParaRPr lang="en-US" sz="800" dirty="0"/>
          </a:p>
        </p:txBody>
      </p:sp>
      <p:sp>
        <p:nvSpPr>
          <p:cNvPr id="17" name="Slide Number Placeholder 3">
            <a:extLst>
              <a:ext uri="{FF2B5EF4-FFF2-40B4-BE49-F238E27FC236}">
                <a16:creationId xmlns:a16="http://schemas.microsoft.com/office/drawing/2014/main" id="{2B329E8B-B27D-4C46-A234-2375444B9465}"/>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5422267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OOW Image Left Numbers Righ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CD993D0-286D-CD4B-B5EA-6129C9FBE64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882" b="5366"/>
          <a:stretch/>
        </p:blipFill>
        <p:spPr>
          <a:xfrm>
            <a:off x="755685" y="755354"/>
            <a:ext cx="5347242" cy="5338988"/>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719192" y="1680579"/>
            <a:ext cx="3919981" cy="914400"/>
          </a:xfrm>
        </p:spPr>
        <p:txBody>
          <a:bodyPr lIns="0" rIns="0">
            <a:normAutofit/>
          </a:bodyPr>
          <a:lstStyle>
            <a:lvl1pPr marL="0" indent="0">
              <a:lnSpc>
                <a:spcPct val="100000"/>
              </a:lnSpc>
              <a:spcBef>
                <a:spcPts val="0"/>
              </a:spcBef>
              <a:buNone/>
              <a:defRPr sz="1800" b="0" i="0">
                <a:solidFill>
                  <a:schemeClr val="bg2">
                    <a:lumMod val="50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6" name="Text Placeholder 5">
            <a:extLst>
              <a:ext uri="{FF2B5EF4-FFF2-40B4-BE49-F238E27FC236}">
                <a16:creationId xmlns:a16="http://schemas.microsoft.com/office/drawing/2014/main" id="{551BF5A4-B977-EB48-81E0-C8EBEE287EE9}"/>
              </a:ext>
            </a:extLst>
          </p:cNvPr>
          <p:cNvSpPr>
            <a:spLocks noGrp="1"/>
          </p:cNvSpPr>
          <p:nvPr>
            <p:ph type="body" sz="quarter" idx="10" hasCustomPrompt="1"/>
          </p:nvPr>
        </p:nvSpPr>
        <p:spPr>
          <a:xfrm>
            <a:off x="6659417" y="1680858"/>
            <a:ext cx="977564" cy="914400"/>
          </a:xfrm>
        </p:spPr>
        <p:txBody>
          <a:bodyPr lIns="0" rIns="0">
            <a:noAutofit/>
          </a:bodyPr>
          <a:lstStyle>
            <a:lvl1pPr>
              <a:defRPr sz="6000">
                <a:solidFill>
                  <a:schemeClr val="tx2"/>
                </a:solidFill>
                <a:latin typeface="Georgia" panose="02040502050405020303" pitchFamily="18" charset="0"/>
              </a:defRPr>
            </a:lvl1pPr>
          </a:lstStyle>
          <a:p>
            <a:pPr lvl="0"/>
            <a:r>
              <a:rPr lang="en-US" dirty="0"/>
              <a:t>12</a:t>
            </a:r>
          </a:p>
        </p:txBody>
      </p:sp>
      <p:sp>
        <p:nvSpPr>
          <p:cNvPr id="11" name="Text Placeholder 10">
            <a:extLst>
              <a:ext uri="{FF2B5EF4-FFF2-40B4-BE49-F238E27FC236}">
                <a16:creationId xmlns:a16="http://schemas.microsoft.com/office/drawing/2014/main" id="{419713BA-76C9-7441-BFD8-06338497DEDD}"/>
              </a:ext>
            </a:extLst>
          </p:cNvPr>
          <p:cNvSpPr>
            <a:spLocks noGrp="1"/>
          </p:cNvSpPr>
          <p:nvPr>
            <p:ph type="body" sz="quarter" idx="11" hasCustomPrompt="1"/>
          </p:nvPr>
        </p:nvSpPr>
        <p:spPr>
          <a:xfrm>
            <a:off x="6659417" y="3015946"/>
            <a:ext cx="977564" cy="914400"/>
          </a:xfrm>
        </p:spPr>
        <p:txBody>
          <a:bodyPr lIns="0" rIns="0">
            <a:noAutofit/>
          </a:bodyPr>
          <a:lstStyle>
            <a:lvl1pPr>
              <a:defRPr sz="6000">
                <a:solidFill>
                  <a:schemeClr val="tx2"/>
                </a:solidFill>
                <a:latin typeface="Georgia" panose="02040502050405020303" pitchFamily="18" charset="0"/>
              </a:defRPr>
            </a:lvl1pPr>
          </a:lstStyle>
          <a:p>
            <a:pPr lvl="0"/>
            <a:r>
              <a:rPr lang="en-US" dirty="0"/>
              <a:t>24</a:t>
            </a:r>
          </a:p>
        </p:txBody>
      </p:sp>
      <p:sp>
        <p:nvSpPr>
          <p:cNvPr id="13" name="Text Placeholder 12">
            <a:extLst>
              <a:ext uri="{FF2B5EF4-FFF2-40B4-BE49-F238E27FC236}">
                <a16:creationId xmlns:a16="http://schemas.microsoft.com/office/drawing/2014/main" id="{184EF418-466C-C145-A453-ECA354E34C40}"/>
              </a:ext>
            </a:extLst>
          </p:cNvPr>
          <p:cNvSpPr>
            <a:spLocks noGrp="1"/>
          </p:cNvSpPr>
          <p:nvPr>
            <p:ph type="body" sz="quarter" idx="12" hasCustomPrompt="1"/>
          </p:nvPr>
        </p:nvSpPr>
        <p:spPr>
          <a:xfrm>
            <a:off x="6659417" y="4351034"/>
            <a:ext cx="977564" cy="914400"/>
          </a:xfrm>
        </p:spPr>
        <p:txBody>
          <a:bodyPr lIns="0" rIns="0">
            <a:noAutofit/>
          </a:bodyPr>
          <a:lstStyle>
            <a:lvl1pPr>
              <a:defRPr sz="6000">
                <a:solidFill>
                  <a:schemeClr val="tx2"/>
                </a:solidFill>
                <a:latin typeface="Georgia" panose="02040502050405020303" pitchFamily="18" charset="0"/>
              </a:defRPr>
            </a:lvl1pPr>
          </a:lstStyle>
          <a:p>
            <a:pPr lvl="0"/>
            <a:r>
              <a:rPr lang="en-US" dirty="0"/>
              <a:t>65</a:t>
            </a:r>
          </a:p>
        </p:txBody>
      </p:sp>
      <p:sp>
        <p:nvSpPr>
          <p:cNvPr id="16" name="Text Placeholder 15">
            <a:extLst>
              <a:ext uri="{FF2B5EF4-FFF2-40B4-BE49-F238E27FC236}">
                <a16:creationId xmlns:a16="http://schemas.microsoft.com/office/drawing/2014/main" id="{DF17DBF2-F042-D24C-8260-F4B9A54608F1}"/>
              </a:ext>
            </a:extLst>
          </p:cNvPr>
          <p:cNvSpPr>
            <a:spLocks noGrp="1"/>
          </p:cNvSpPr>
          <p:nvPr>
            <p:ph type="body" sz="quarter" idx="13" hasCustomPrompt="1"/>
          </p:nvPr>
        </p:nvSpPr>
        <p:spPr>
          <a:xfrm>
            <a:off x="7719192" y="3015946"/>
            <a:ext cx="3919981" cy="914400"/>
          </a:xfrm>
        </p:spPr>
        <p:txBody>
          <a:bodyPr lIns="0" rIns="0">
            <a:noAutofit/>
          </a:bodyPr>
          <a:lstStyle>
            <a:lvl1pPr>
              <a:defRPr sz="1800">
                <a:solidFill>
                  <a:schemeClr val="bg2">
                    <a:lumMod val="50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8" name="Text Placeholder 17">
            <a:extLst>
              <a:ext uri="{FF2B5EF4-FFF2-40B4-BE49-F238E27FC236}">
                <a16:creationId xmlns:a16="http://schemas.microsoft.com/office/drawing/2014/main" id="{08B71C2C-BBDD-DF4A-8320-A5BAAC9D8469}"/>
              </a:ext>
            </a:extLst>
          </p:cNvPr>
          <p:cNvSpPr>
            <a:spLocks noGrp="1"/>
          </p:cNvSpPr>
          <p:nvPr>
            <p:ph type="body" sz="quarter" idx="14" hasCustomPrompt="1"/>
          </p:nvPr>
        </p:nvSpPr>
        <p:spPr>
          <a:xfrm>
            <a:off x="7719192" y="4351313"/>
            <a:ext cx="3919981" cy="914400"/>
          </a:xfrm>
        </p:spPr>
        <p:txBody>
          <a:bodyPr lIns="0" rIns="0">
            <a:noAutofit/>
          </a:bodyPr>
          <a:lstStyle>
            <a:lvl1pPr>
              <a:defRPr sz="1800">
                <a:solidFill>
                  <a:schemeClr val="bg2">
                    <a:lumMod val="50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4" name="Picture Placeholder 3">
            <a:extLst>
              <a:ext uri="{FF2B5EF4-FFF2-40B4-BE49-F238E27FC236}">
                <a16:creationId xmlns:a16="http://schemas.microsoft.com/office/drawing/2014/main" id="{EABF40CD-A0A0-9043-B16C-329F005E192F}"/>
              </a:ext>
            </a:extLst>
          </p:cNvPr>
          <p:cNvSpPr>
            <a:spLocks noGrp="1"/>
          </p:cNvSpPr>
          <p:nvPr>
            <p:ph type="pic" sz="quarter" idx="15"/>
          </p:nvPr>
        </p:nvSpPr>
        <p:spPr>
          <a:xfrm>
            <a:off x="755650" y="755650"/>
            <a:ext cx="5340350" cy="5338763"/>
          </a:xfrm>
        </p:spPr>
        <p:txBody>
          <a:bodyPr/>
          <a:lstStyle/>
          <a:p>
            <a:endParaRPr lang="en-US"/>
          </a:p>
        </p:txBody>
      </p:sp>
      <p:pic>
        <p:nvPicPr>
          <p:cNvPr id="14" name="Picture 13">
            <a:extLst>
              <a:ext uri="{FF2B5EF4-FFF2-40B4-BE49-F238E27FC236}">
                <a16:creationId xmlns:a16="http://schemas.microsoft.com/office/drawing/2014/main" id="{9C522B91-111D-E34D-A7DC-89C099D8E333}"/>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5" name="Footer Placeholder 3">
            <a:extLst>
              <a:ext uri="{FF2B5EF4-FFF2-40B4-BE49-F238E27FC236}">
                <a16:creationId xmlns:a16="http://schemas.microsoft.com/office/drawing/2014/main" id="{49CA740B-E0EE-9843-92BA-3F7F414E0B0E}"/>
              </a:ext>
            </a:extLst>
          </p:cNvPr>
          <p:cNvSpPr>
            <a:spLocks noGrp="1"/>
          </p:cNvSpPr>
          <p:nvPr>
            <p:ph type="ftr" sz="quarter" idx="16"/>
          </p:nvPr>
        </p:nvSpPr>
        <p:spPr>
          <a:xfrm>
            <a:off x="1339850" y="6514977"/>
            <a:ext cx="3792589" cy="365125"/>
          </a:xfrm>
        </p:spPr>
        <p:txBody>
          <a:bodyPr/>
          <a:lstStyle/>
          <a:p>
            <a:r>
              <a:rPr lang="en-US" sz="800"/>
              <a:t>Copyright © 2019 Oracle and/or its affiliates.</a:t>
            </a:r>
            <a:endParaRPr lang="en-US" sz="800" dirty="0"/>
          </a:p>
        </p:txBody>
      </p:sp>
      <p:sp>
        <p:nvSpPr>
          <p:cNvPr id="19" name="Slide Number Placeholder 3">
            <a:extLst>
              <a:ext uri="{FF2B5EF4-FFF2-40B4-BE49-F238E27FC236}">
                <a16:creationId xmlns:a16="http://schemas.microsoft.com/office/drawing/2014/main" id="{ABD7C794-261E-9F47-ADF5-FE5D04F46A78}"/>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749008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OOW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E41EF51B-5365-4A3A-A026-8C938E25026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5660966" y="213908"/>
            <a:ext cx="6531034" cy="2938320"/>
          </a:xfrm>
          <a:prstGeom prst="rect">
            <a:avLst/>
          </a:prstGeom>
        </p:spPr>
      </p:pic>
      <p:sp>
        <p:nvSpPr>
          <p:cNvPr id="2" name="Title 1">
            <a:extLst>
              <a:ext uri="{FF2B5EF4-FFF2-40B4-BE49-F238E27FC236}">
                <a16:creationId xmlns:a16="http://schemas.microsoft.com/office/drawing/2014/main" id="{95A3AB21-237D-495E-B34C-C4FCEF0DECDA}"/>
              </a:ext>
            </a:extLst>
          </p:cNvPr>
          <p:cNvSpPr>
            <a:spLocks noGrp="1"/>
          </p:cNvSpPr>
          <p:nvPr>
            <p:ph type="ctrTitle" hasCustomPrompt="1"/>
          </p:nvPr>
        </p:nvSpPr>
        <p:spPr>
          <a:xfrm>
            <a:off x="767374" y="2610195"/>
            <a:ext cx="6706446" cy="1440729"/>
          </a:xfrm>
        </p:spPr>
        <p:txBody>
          <a:bodyPr anchor="b">
            <a:normAutofit/>
          </a:bodyPr>
          <a:lstStyle>
            <a:lvl1pPr algn="l">
              <a:lnSpc>
                <a:spcPts val="4000"/>
              </a:lnSpc>
              <a:defRPr sz="4000">
                <a:latin typeface="Georgia" panose="02040502050405020303" pitchFamily="18" charset="0"/>
              </a:defRPr>
            </a:lvl1pPr>
          </a:lstStyle>
          <a:p>
            <a:r>
              <a:rPr lang="en-US" dirty="0"/>
              <a:t>Future-Proof Your Business</a:t>
            </a:r>
            <a:br>
              <a:rPr lang="en-US" dirty="0"/>
            </a:br>
            <a:r>
              <a:rPr lang="en-US" dirty="0"/>
              <a:t>with Oracle Cloud Apps</a:t>
            </a:r>
          </a:p>
        </p:txBody>
      </p:sp>
      <p:sp>
        <p:nvSpPr>
          <p:cNvPr id="3" name="Subtitle 2">
            <a:extLst>
              <a:ext uri="{FF2B5EF4-FFF2-40B4-BE49-F238E27FC236}">
                <a16:creationId xmlns:a16="http://schemas.microsoft.com/office/drawing/2014/main" id="{A7C3AE17-476B-4287-B329-DBDFF3CB0A89}"/>
              </a:ext>
            </a:extLst>
          </p:cNvPr>
          <p:cNvSpPr>
            <a:spLocks noGrp="1"/>
          </p:cNvSpPr>
          <p:nvPr>
            <p:ph type="subTitle" idx="1" hasCustomPrompt="1"/>
          </p:nvPr>
        </p:nvSpPr>
        <p:spPr>
          <a:xfrm>
            <a:off x="767374" y="4624690"/>
            <a:ext cx="6706446" cy="365125"/>
          </a:xfrm>
        </p:spPr>
        <p:txBody>
          <a:bodyPr lIns="0" rIns="0">
            <a:normAutofit/>
          </a:bodyPr>
          <a:lstStyle>
            <a:lvl1pPr marL="0" indent="0" algn="l">
              <a:buNone/>
              <a:defRPr sz="1600">
                <a:latin typeface="Oracle Sans Extra Bold" panose="020B0803020204020204" pitchFamily="34" charset="0"/>
                <a:cs typeface="Oracle Sans Extra Bold" panose="020B08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Steve Miranda</a:t>
            </a:r>
          </a:p>
        </p:txBody>
      </p:sp>
      <p:sp>
        <p:nvSpPr>
          <p:cNvPr id="5" name="Footer Placeholder 4">
            <a:extLst>
              <a:ext uri="{FF2B5EF4-FFF2-40B4-BE49-F238E27FC236}">
                <a16:creationId xmlns:a16="http://schemas.microsoft.com/office/drawing/2014/main" id="{F3D267BE-801B-437B-8EF3-68BD8F599805}"/>
              </a:ext>
            </a:extLst>
          </p:cNvPr>
          <p:cNvSpPr>
            <a:spLocks noGrp="1"/>
          </p:cNvSpPr>
          <p:nvPr>
            <p:ph type="ftr" sz="quarter" idx="11"/>
          </p:nvPr>
        </p:nvSpPr>
        <p:spPr/>
        <p:txBody>
          <a:bodyPr/>
          <a:lstStyle>
            <a:lvl1pPr>
              <a:defRPr/>
            </a:lvl1pPr>
          </a:lstStyle>
          <a:p>
            <a:r>
              <a:rPr lang="en-US" sz="700" dirty="0"/>
              <a:t>Copyright © 2019 Oracle and/or its affiliates.</a:t>
            </a:r>
          </a:p>
        </p:txBody>
      </p:sp>
      <p:sp>
        <p:nvSpPr>
          <p:cNvPr id="10" name="Text Placeholder 9">
            <a:extLst>
              <a:ext uri="{FF2B5EF4-FFF2-40B4-BE49-F238E27FC236}">
                <a16:creationId xmlns:a16="http://schemas.microsoft.com/office/drawing/2014/main" id="{AC9CEBEA-6D56-4EDE-A99A-2090EC12F782}"/>
              </a:ext>
            </a:extLst>
          </p:cNvPr>
          <p:cNvSpPr>
            <a:spLocks noGrp="1"/>
          </p:cNvSpPr>
          <p:nvPr>
            <p:ph type="body" sz="quarter" idx="13" hasCustomPrompt="1"/>
          </p:nvPr>
        </p:nvSpPr>
        <p:spPr>
          <a:xfrm>
            <a:off x="767374" y="5122053"/>
            <a:ext cx="6706446" cy="720725"/>
          </a:xfrm>
        </p:spPr>
        <p:txBody>
          <a:bodyPr lIns="0" rIns="0">
            <a:normAutofit/>
          </a:bodyPr>
          <a:lstStyle>
            <a:lvl1pPr marL="0" indent="0">
              <a:lnSpc>
                <a:spcPts val="1400"/>
              </a:lnSpc>
              <a:buFont typeface="+mj-lt"/>
              <a:buNone/>
              <a:defRPr sz="1600">
                <a:solidFill>
                  <a:schemeClr val="accent6">
                    <a:lumMod val="60000"/>
                    <a:lumOff val="40000"/>
                  </a:schemeClr>
                </a:solidFill>
              </a:defRPr>
            </a:lvl1pPr>
            <a:lvl5pPr>
              <a:defRPr/>
            </a:lvl5pPr>
          </a:lstStyle>
          <a:p>
            <a:pPr lvl="0"/>
            <a:r>
              <a:rPr lang="en-US" dirty="0"/>
              <a:t>Executive Vice President</a:t>
            </a:r>
          </a:p>
          <a:p>
            <a:pPr lvl="0"/>
            <a:r>
              <a:rPr lang="en-US" dirty="0"/>
              <a:t>Applications &amp; Product Development</a:t>
            </a:r>
          </a:p>
          <a:p>
            <a:pPr lvl="0"/>
            <a:endParaRPr lang="en-US" dirty="0"/>
          </a:p>
        </p:txBody>
      </p:sp>
      <p:pic>
        <p:nvPicPr>
          <p:cNvPr id="14" name="Picture 13" descr="A picture containing music, black&#10;&#10;Description automatically generated">
            <a:extLst>
              <a:ext uri="{FF2B5EF4-FFF2-40B4-BE49-F238E27FC236}">
                <a16:creationId xmlns:a16="http://schemas.microsoft.com/office/drawing/2014/main" id="{FA9D9C0C-1303-4BC2-865B-D87B14FAE18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35293"/>
          <a:stretch/>
        </p:blipFill>
        <p:spPr>
          <a:xfrm>
            <a:off x="-1" y="1040860"/>
            <a:ext cx="2864667" cy="1649788"/>
          </a:xfrm>
          <a:prstGeom prst="rect">
            <a:avLst/>
          </a:prstGeom>
        </p:spPr>
      </p:pic>
      <p:sp>
        <p:nvSpPr>
          <p:cNvPr id="15" name="Rectangle 14">
            <a:extLst>
              <a:ext uri="{FF2B5EF4-FFF2-40B4-BE49-F238E27FC236}">
                <a16:creationId xmlns:a16="http://schemas.microsoft.com/office/drawing/2014/main" id="{5D67E56D-4C0D-454A-AEE8-2349559EAAB5}"/>
              </a:ext>
            </a:extLst>
          </p:cNvPr>
          <p:cNvSpPr/>
          <p:nvPr userDrawn="1"/>
        </p:nvSpPr>
        <p:spPr>
          <a:xfrm>
            <a:off x="761287" y="4280089"/>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20CA049-1897-4D90-9AE0-24E2DD7B6708}"/>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0F07EA7-8031-4F08-9F37-BB74DCEC1CDF}"/>
              </a:ext>
            </a:extLst>
          </p:cNvPr>
          <p:cNvSpPr/>
          <p:nvPr userDrawn="1"/>
        </p:nvSpPr>
        <p:spPr>
          <a:xfrm>
            <a:off x="11350323" y="54923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D2F3B2F-BA9B-4050-8B8E-FEF77DEB4768}"/>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F82DD56-E093-444B-B3D1-34399747448D}"/>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ED992FC6-0E1D-5246-81F7-F7BFCF759244}"/>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23" name="Slide Number Placeholder 3">
            <a:extLst>
              <a:ext uri="{FF2B5EF4-FFF2-40B4-BE49-F238E27FC236}">
                <a16:creationId xmlns:a16="http://schemas.microsoft.com/office/drawing/2014/main" id="{9A0317AC-2FD3-8542-95E8-D58FA7A8E9A6}"/>
              </a:ext>
            </a:extLst>
          </p:cNvPr>
          <p:cNvSpPr>
            <a:spLocks noGrp="1"/>
          </p:cNvSpPr>
          <p:nvPr>
            <p:ph type="sldNum" sz="quarter" idx="4"/>
          </p:nvPr>
        </p:nvSpPr>
        <p:spPr>
          <a:xfrm>
            <a:off x="8610600" y="6492875"/>
            <a:ext cx="2743200" cy="365125"/>
          </a:xfrm>
          <a:prstGeom prst="rect">
            <a:avLst/>
          </a:prstGeom>
        </p:spPr>
        <p:txBody>
          <a:bodyPr vert="horz" lIns="91440" tIns="45720" rIns="91440" bIns="45720" rtlCol="0" anchor="ctr"/>
          <a:lstStyle>
            <a:lvl1pPr algn="r">
              <a:defRPr sz="9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pPr/>
              <a:t>‹#›</a:t>
            </a:fld>
            <a:endParaRPr lang="en-US" dirty="0"/>
          </a:p>
        </p:txBody>
      </p:sp>
      <p:sp>
        <p:nvSpPr>
          <p:cNvPr id="21" name="Slide Number Placeholder 3">
            <a:extLst>
              <a:ext uri="{FF2B5EF4-FFF2-40B4-BE49-F238E27FC236}">
                <a16:creationId xmlns:a16="http://schemas.microsoft.com/office/drawing/2014/main" id="{AD215120-FD45-FC4F-BF1A-242CF633A573}"/>
              </a:ext>
            </a:extLst>
          </p:cNvPr>
          <p:cNvSpPr txBox="1">
            <a:spLocks/>
          </p:cNvSpPr>
          <p:nvPr userDrawn="1"/>
        </p:nvSpPr>
        <p:spPr>
          <a:xfrm>
            <a:off x="838200" y="6507623"/>
            <a:ext cx="501650" cy="365125"/>
          </a:xfrm>
          <a:prstGeom prst="rect">
            <a:avLst/>
          </a:prstGeom>
        </p:spPr>
        <p:txBody>
          <a:bodyPr vert="horz" lIns="91440" tIns="45720" rIns="91440" bIns="45720" rtlCol="0" anchor="ctr"/>
          <a:lstStyle>
            <a:defPPr>
              <a:defRPr lang="en-US"/>
            </a:defPPr>
            <a:lvl1pPr marL="0" marR="0" indent="0" algn="l" defTabSz="914400" rtl="0" eaLnBrk="1" fontAlgn="auto" latinLnBrk="0" hangingPunct="1">
              <a:lnSpc>
                <a:spcPct val="100000"/>
              </a:lnSpc>
              <a:spcBef>
                <a:spcPts val="0"/>
              </a:spcBef>
              <a:spcAft>
                <a:spcPts val="0"/>
              </a:spcAft>
              <a:buClrTx/>
              <a:buSzTx/>
              <a:buFontTx/>
              <a:buNone/>
              <a:tabLst/>
              <a:defRPr sz="800" kern="1200">
                <a:solidFill>
                  <a:schemeClr val="tx1">
                    <a:tint val="75000"/>
                  </a:schemeClr>
                </a:solidFill>
                <a:latin typeface="Oracle Sans" panose="020B0503020204020204" pitchFamily="34" charset="0"/>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pic>
        <p:nvPicPr>
          <p:cNvPr id="24" name="Picture 23">
            <a:extLst>
              <a:ext uri="{FF2B5EF4-FFF2-40B4-BE49-F238E27FC236}">
                <a16:creationId xmlns:a16="http://schemas.microsoft.com/office/drawing/2014/main" id="{52B749F5-17CC-A04D-AF16-F842FB2E2B1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61287" y="368661"/>
            <a:ext cx="1465416" cy="192598"/>
          </a:xfrm>
          <a:prstGeom prst="rect">
            <a:avLst/>
          </a:prstGeom>
        </p:spPr>
      </p:pic>
    </p:spTree>
    <p:extLst>
      <p:ext uri="{BB962C8B-B14F-4D97-AF65-F5344CB8AC3E}">
        <p14:creationId xmlns:p14="http://schemas.microsoft.com/office/powerpoint/2010/main" val="41406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OOW Section Divider 04">
    <p:spTree>
      <p:nvGrpSpPr>
        <p:cNvPr id="1" name=""/>
        <p:cNvGrpSpPr/>
        <p:nvPr/>
      </p:nvGrpSpPr>
      <p:grpSpPr>
        <a:xfrm>
          <a:off x="0" y="0"/>
          <a:ext cx="0" cy="0"/>
          <a:chOff x="0" y="0"/>
          <a:chExt cx="0" cy="0"/>
        </a:xfrm>
      </p:grpSpPr>
      <p:pic>
        <p:nvPicPr>
          <p:cNvPr id="6" name="Picture 5" descr="A picture containing building, clothing&#10;&#10;Description automatically generated">
            <a:extLst>
              <a:ext uri="{FF2B5EF4-FFF2-40B4-BE49-F238E27FC236}">
                <a16:creationId xmlns:a16="http://schemas.microsoft.com/office/drawing/2014/main" id="{44F236FC-1576-B544-A864-FAF8CFF321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513EF233-388F-7342-BCF6-9912FCE4A98D}"/>
              </a:ext>
            </a:extLst>
          </p:cNvPr>
          <p:cNvSpPr>
            <a:spLocks noGrp="1"/>
          </p:cNvSpPr>
          <p:nvPr>
            <p:ph type="pic" sz="quarter" idx="10"/>
          </p:nvPr>
        </p:nvSpPr>
        <p:spPr>
          <a:xfrm>
            <a:off x="6096000" y="0"/>
            <a:ext cx="6096000" cy="6858000"/>
          </a:xfrm>
        </p:spPr>
        <p:txBody>
          <a:bodyPr/>
          <a:lstStyle/>
          <a:p>
            <a:endParaRPr lang="en-US"/>
          </a:p>
        </p:txBody>
      </p:sp>
      <p:pic>
        <p:nvPicPr>
          <p:cNvPr id="9" name="Picture 8">
            <a:extLst>
              <a:ext uri="{FF2B5EF4-FFF2-40B4-BE49-F238E27FC236}">
                <a16:creationId xmlns:a16="http://schemas.microsoft.com/office/drawing/2014/main" id="{2AC51ECB-9716-A547-804D-770D396B44E4}"/>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0" name="Footer Placeholder 3">
            <a:extLst>
              <a:ext uri="{FF2B5EF4-FFF2-40B4-BE49-F238E27FC236}">
                <a16:creationId xmlns:a16="http://schemas.microsoft.com/office/drawing/2014/main" id="{EB44A883-B674-2848-A374-585486085DD3}"/>
              </a:ext>
            </a:extLst>
          </p:cNvPr>
          <p:cNvSpPr>
            <a:spLocks noGrp="1"/>
          </p:cNvSpPr>
          <p:nvPr>
            <p:ph type="ftr" sz="quarter" idx="11"/>
          </p:nvPr>
        </p:nvSpPr>
        <p:spPr>
          <a:xfrm>
            <a:off x="1339850" y="6514977"/>
            <a:ext cx="3792589" cy="365125"/>
          </a:xfrm>
        </p:spPr>
        <p:txBody>
          <a:bodyPr/>
          <a:lstStyle/>
          <a:p>
            <a:r>
              <a:rPr lang="en-US" sz="800"/>
              <a:t>Copyright © 2019 Oracle and/or its affiliates.</a:t>
            </a:r>
            <a:endParaRPr lang="en-US" sz="800" dirty="0"/>
          </a:p>
        </p:txBody>
      </p:sp>
      <p:sp>
        <p:nvSpPr>
          <p:cNvPr id="12" name="Slide Number Placeholder 3">
            <a:extLst>
              <a:ext uri="{FF2B5EF4-FFF2-40B4-BE49-F238E27FC236}">
                <a16:creationId xmlns:a16="http://schemas.microsoft.com/office/drawing/2014/main" id="{F8CE1B83-040C-5746-99C2-3269202507B3}"/>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7089156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secHead" preserve="1">
  <p:cSld name="OOW Quote">
    <p:spTree>
      <p:nvGrpSpPr>
        <p:cNvPr id="1" name=""/>
        <p:cNvGrpSpPr/>
        <p:nvPr/>
      </p:nvGrpSpPr>
      <p:grpSpPr>
        <a:xfrm>
          <a:off x="0" y="0"/>
          <a:ext cx="0" cy="0"/>
          <a:chOff x="0" y="0"/>
          <a:chExt cx="0" cy="0"/>
        </a:xfrm>
      </p:grpSpPr>
      <p:pic>
        <p:nvPicPr>
          <p:cNvPr id="5" name="Picture 4" descr="A picture containing indoor&#10;&#10;Description automatically generated">
            <a:extLst>
              <a:ext uri="{FF2B5EF4-FFF2-40B4-BE49-F238E27FC236}">
                <a16:creationId xmlns:a16="http://schemas.microsoft.com/office/drawing/2014/main" id="{C1853D66-D4A8-B846-8759-06081F2D07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5063005"/>
            <a:ext cx="4951768" cy="844095"/>
          </a:xfrm>
        </p:spPr>
        <p:txBody>
          <a:bodyPr vert="horz" lIns="0" tIns="45720" rIns="0" bIns="45720" rtlCol="0" anchor="t">
            <a:normAutofit/>
          </a:bodyPr>
          <a:lstStyle>
            <a:lvl1pPr>
              <a:lnSpc>
                <a:spcPts val="1800"/>
              </a:lnSpc>
              <a:spcBef>
                <a:spcPts val="0"/>
              </a:spcBef>
              <a:defRPr lang="en-US" sz="1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br>
              <a:rPr lang="en-US" dirty="0"/>
            </a:br>
            <a:br>
              <a:rPr lang="en-US" dirty="0"/>
            </a:br>
            <a:r>
              <a:rPr lang="en-US" dirty="0"/>
              <a:t>Title</a:t>
            </a:r>
            <a:br>
              <a:rPr lang="en-US" dirty="0"/>
            </a:br>
            <a:r>
              <a:rPr lang="en-US" dirty="0"/>
              <a:t>Title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1253838"/>
            <a:ext cx="8542160" cy="3192955"/>
          </a:xfrm>
        </p:spPr>
        <p:txBody>
          <a:bodyPr lIns="0" rIns="0" anchor="b">
            <a:normAutofit/>
          </a:bodyPr>
          <a:lstStyle>
            <a:lvl1pPr marL="0" indent="0">
              <a:lnSpc>
                <a:spcPts val="4200"/>
              </a:lnSpc>
              <a:spcBef>
                <a:spcPts val="0"/>
              </a:spcBef>
              <a:buNone/>
              <a:defRPr sz="3200" b="1" i="0">
                <a:solidFill>
                  <a:schemeClr val="tx2"/>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4706394"/>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4012176-28FC-9349-BDD2-D1172C963F66}"/>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9" name="Footer Placeholder 3">
            <a:extLst>
              <a:ext uri="{FF2B5EF4-FFF2-40B4-BE49-F238E27FC236}">
                <a16:creationId xmlns:a16="http://schemas.microsoft.com/office/drawing/2014/main" id="{66228E19-F32D-5048-B2E4-462044C0A792}"/>
              </a:ext>
            </a:extLst>
          </p:cNvPr>
          <p:cNvSpPr>
            <a:spLocks noGrp="1"/>
          </p:cNvSpPr>
          <p:nvPr>
            <p:ph type="ftr" sz="quarter" idx="11"/>
          </p:nvPr>
        </p:nvSpPr>
        <p:spPr>
          <a:xfrm>
            <a:off x="1339850" y="6514977"/>
            <a:ext cx="3792589" cy="365125"/>
          </a:xfrm>
        </p:spPr>
        <p:txBody>
          <a:bodyPr/>
          <a:lstStyle/>
          <a:p>
            <a:r>
              <a:rPr lang="en-US" sz="800"/>
              <a:t>Copyright © 2019 Oracle and/or its affiliates.</a:t>
            </a:r>
            <a:endParaRPr lang="en-US" sz="800" dirty="0"/>
          </a:p>
        </p:txBody>
      </p:sp>
      <p:sp>
        <p:nvSpPr>
          <p:cNvPr id="11" name="Slide Number Placeholder 3">
            <a:extLst>
              <a:ext uri="{FF2B5EF4-FFF2-40B4-BE49-F238E27FC236}">
                <a16:creationId xmlns:a16="http://schemas.microsoft.com/office/drawing/2014/main" id="{0965B194-5B2B-4D45-8C2D-74DF2F5C35F4}"/>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3421514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secHead" preserve="1">
  <p:cSld name="OOW Feature Right">
    <p:spTree>
      <p:nvGrpSpPr>
        <p:cNvPr id="1" name=""/>
        <p:cNvGrpSpPr/>
        <p:nvPr/>
      </p:nvGrpSpPr>
      <p:grpSpPr>
        <a:xfrm>
          <a:off x="0" y="0"/>
          <a:ext cx="0" cy="0"/>
          <a:chOff x="0" y="0"/>
          <a:chExt cx="0" cy="0"/>
        </a:xfrm>
      </p:grpSpPr>
      <p:pic>
        <p:nvPicPr>
          <p:cNvPr id="9" name="Picture 8" descr="A close up of a piano&#10;&#10;Description automatically generated">
            <a:extLst>
              <a:ext uri="{FF2B5EF4-FFF2-40B4-BE49-F238E27FC236}">
                <a16:creationId xmlns:a16="http://schemas.microsoft.com/office/drawing/2014/main" id="{A674CEF7-543A-7D42-AC2A-3F6B0E1FE4CF}"/>
              </a:ext>
            </a:extLst>
          </p:cNvPr>
          <p:cNvPicPr>
            <a:picLocks noChangeAspect="1"/>
          </p:cNvPicPr>
          <p:nvPr userDrawn="1"/>
        </p:nvPicPr>
        <p:blipFill>
          <a:blip r:embed="rId2" cstate="print">
            <a:alphaModFix amt="50000"/>
            <a:extLst>
              <a:ext uri="{28A0092B-C50C-407E-A947-70E740481C1C}">
                <a14:useLocalDpi xmlns:a14="http://schemas.microsoft.com/office/drawing/2010/main" val="0"/>
              </a:ext>
            </a:extLst>
          </a:blip>
          <a:stretch>
            <a:fillRect/>
          </a:stretch>
        </p:blipFill>
        <p:spPr>
          <a:xfrm>
            <a:off x="4636302" y="4882741"/>
            <a:ext cx="4627412" cy="1724434"/>
          </a:xfrm>
          <a:prstGeom prst="rect">
            <a:avLst/>
          </a:prstGeom>
        </p:spPr>
      </p:pic>
      <p:pic>
        <p:nvPicPr>
          <p:cNvPr id="5" name="Picture 4" descr="A close up of a womans face&#10;&#10;Description automatically generated">
            <a:extLst>
              <a:ext uri="{FF2B5EF4-FFF2-40B4-BE49-F238E27FC236}">
                <a16:creationId xmlns:a16="http://schemas.microsoft.com/office/drawing/2014/main" id="{66C1AFF9-5843-F04E-BA5E-AD717AC5ED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938847" y="0"/>
            <a:ext cx="254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329193" cy="1704942"/>
          </a:xfrm>
        </p:spPr>
        <p:txBody>
          <a:bodyPr vert="horz" lIns="0" tIns="45720" rIns="0" bIns="45720" rtlCol="0" anchor="b">
            <a:normAutofit/>
          </a:bodyPr>
          <a:lstStyle>
            <a:lvl1pPr>
              <a:lnSpc>
                <a:spcPct val="100000"/>
              </a:lnSpc>
              <a:spcBef>
                <a:spcPts val="0"/>
              </a:spcBef>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2" y="3640704"/>
            <a:ext cx="4329194" cy="2336749"/>
          </a:xfrm>
        </p:spPr>
        <p:txBody>
          <a:bodyPr lIns="0" rIns="0">
            <a:normAutofit/>
          </a:bodyPr>
          <a:lstStyle>
            <a:lvl1pPr marL="173038" indent="-173038">
              <a:lnSpc>
                <a:spcPct val="150000"/>
              </a:lnSpc>
              <a:spcBef>
                <a:spcPts val="0"/>
              </a:spcBef>
              <a:buSzPct val="70000"/>
              <a:buFont typeface="Arial" panose="020B0604020202020204" pitchFamily="34" charset="0"/>
              <a:buChar char="•"/>
              <a:tabLst/>
              <a:defRPr sz="16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6836CC2-46F4-7A4E-957F-997FF5F8BEA8}"/>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1" name="Footer Placeholder 3">
            <a:extLst>
              <a:ext uri="{FF2B5EF4-FFF2-40B4-BE49-F238E27FC236}">
                <a16:creationId xmlns:a16="http://schemas.microsoft.com/office/drawing/2014/main" id="{A957C6CC-892C-E842-BA8E-809B5A9A3F77}"/>
              </a:ext>
            </a:extLst>
          </p:cNvPr>
          <p:cNvSpPr>
            <a:spLocks noGrp="1"/>
          </p:cNvSpPr>
          <p:nvPr>
            <p:ph type="ftr" sz="quarter" idx="11"/>
          </p:nvPr>
        </p:nvSpPr>
        <p:spPr>
          <a:xfrm>
            <a:off x="1339850" y="6514977"/>
            <a:ext cx="3792589" cy="365125"/>
          </a:xfrm>
        </p:spPr>
        <p:txBody>
          <a:bodyPr/>
          <a:lstStyle/>
          <a:p>
            <a:r>
              <a:rPr lang="en-US" sz="800"/>
              <a:t>Copyright © 2019 Oracle and/or its affiliates.</a:t>
            </a:r>
            <a:endParaRPr lang="en-US" sz="800" dirty="0"/>
          </a:p>
        </p:txBody>
      </p:sp>
      <p:sp>
        <p:nvSpPr>
          <p:cNvPr id="12" name="Slide Number Placeholder 3">
            <a:extLst>
              <a:ext uri="{FF2B5EF4-FFF2-40B4-BE49-F238E27FC236}">
                <a16:creationId xmlns:a16="http://schemas.microsoft.com/office/drawing/2014/main" id="{C5BE4656-01CE-9549-ABA0-207CFB8B8318}"/>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4112454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secHead" preserve="1">
  <p:cSld name="OOW Feature Right V2">
    <p:spTree>
      <p:nvGrpSpPr>
        <p:cNvPr id="1" name=""/>
        <p:cNvGrpSpPr/>
        <p:nvPr/>
      </p:nvGrpSpPr>
      <p:grpSpPr>
        <a:xfrm>
          <a:off x="0" y="0"/>
          <a:ext cx="0" cy="0"/>
          <a:chOff x="0" y="0"/>
          <a:chExt cx="0" cy="0"/>
        </a:xfrm>
      </p:grpSpPr>
      <p:pic>
        <p:nvPicPr>
          <p:cNvPr id="6" name="Picture 5" descr="A close up of a person&#10;&#10;Description automatically generated">
            <a:extLst>
              <a:ext uri="{FF2B5EF4-FFF2-40B4-BE49-F238E27FC236}">
                <a16:creationId xmlns:a16="http://schemas.microsoft.com/office/drawing/2014/main" id="{EC78C3C3-2DBC-734D-BE6D-9D41F174118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0000"/>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1371601"/>
            <a:ext cx="4329193" cy="1704942"/>
          </a:xfrm>
        </p:spPr>
        <p:txBody>
          <a:bodyPr vert="horz" lIns="0" tIns="45720" rIns="0" bIns="45720" rtlCol="0" anchor="b">
            <a:normAutofit/>
          </a:bodyPr>
          <a:lstStyle>
            <a:lvl1pPr>
              <a:lnSpc>
                <a:spcPct val="100000"/>
              </a:lnSpc>
              <a:spcBef>
                <a:spcPts val="0"/>
              </a:spcBef>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640704"/>
            <a:ext cx="4329194" cy="2336749"/>
          </a:xfrm>
        </p:spPr>
        <p:txBody>
          <a:bodyPr lIns="0" rIns="0">
            <a:normAutofit/>
          </a:bodyPr>
          <a:lstStyle>
            <a:lvl1pPr marL="173038" indent="-173038">
              <a:lnSpc>
                <a:spcPct val="150000"/>
              </a:lnSpc>
              <a:spcBef>
                <a:spcPts val="0"/>
              </a:spcBef>
              <a:buSzPct val="70000"/>
              <a:buFont typeface="Arial" panose="020B0604020202020204" pitchFamily="34" charset="0"/>
              <a:buChar char="•"/>
              <a:tabLst/>
              <a:defRPr sz="16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8096" y="3424848"/>
            <a:ext cx="310896"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F86EB3B-2768-214B-BF96-1FAF636BB775}"/>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9" name="Footer Placeholder 3">
            <a:extLst>
              <a:ext uri="{FF2B5EF4-FFF2-40B4-BE49-F238E27FC236}">
                <a16:creationId xmlns:a16="http://schemas.microsoft.com/office/drawing/2014/main" id="{98441CB9-9923-9140-A656-0926F2C95F6A}"/>
              </a:ext>
            </a:extLst>
          </p:cNvPr>
          <p:cNvSpPr>
            <a:spLocks noGrp="1"/>
          </p:cNvSpPr>
          <p:nvPr>
            <p:ph type="ftr" sz="quarter" idx="11"/>
          </p:nvPr>
        </p:nvSpPr>
        <p:spPr>
          <a:xfrm>
            <a:off x="1339850" y="6514977"/>
            <a:ext cx="3792589" cy="365125"/>
          </a:xfrm>
        </p:spPr>
        <p:txBody>
          <a:bodyPr/>
          <a:lstStyle/>
          <a:p>
            <a:r>
              <a:rPr lang="en-US" sz="800"/>
              <a:t>Copyright © 2019 Oracle and/or its affiliates.</a:t>
            </a:r>
            <a:endParaRPr lang="en-US" sz="800" dirty="0"/>
          </a:p>
        </p:txBody>
      </p:sp>
      <p:sp>
        <p:nvSpPr>
          <p:cNvPr id="11" name="Slide Number Placeholder 3">
            <a:extLst>
              <a:ext uri="{FF2B5EF4-FFF2-40B4-BE49-F238E27FC236}">
                <a16:creationId xmlns:a16="http://schemas.microsoft.com/office/drawing/2014/main" id="{03FD8E45-2C46-DE48-A8A7-F6EF4DCC55ED}"/>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7204681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OOW Artwork Left">
    <p:spTree>
      <p:nvGrpSpPr>
        <p:cNvPr id="1" name=""/>
        <p:cNvGrpSpPr/>
        <p:nvPr/>
      </p:nvGrpSpPr>
      <p:grpSpPr>
        <a:xfrm>
          <a:off x="0" y="0"/>
          <a:ext cx="0" cy="0"/>
          <a:chOff x="0" y="0"/>
          <a:chExt cx="0" cy="0"/>
        </a:xfrm>
      </p:grpSpPr>
      <p:pic>
        <p:nvPicPr>
          <p:cNvPr id="6" name="Picture 5" descr="A close up of an animal&#10;&#10;Description automatically generated">
            <a:extLst>
              <a:ext uri="{FF2B5EF4-FFF2-40B4-BE49-F238E27FC236}">
                <a16:creationId xmlns:a16="http://schemas.microsoft.com/office/drawing/2014/main" id="{0D88796B-8BA6-A048-A94C-A3000E861515}"/>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7490614" y="-471459"/>
            <a:ext cx="7541567" cy="2875222"/>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812163" cy="1704942"/>
          </a:xfrm>
        </p:spPr>
        <p:txBody>
          <a:bodyPr vert="horz" lIns="0" tIns="45720" rIns="0" bIns="45720" rtlCol="0" anchor="b">
            <a:normAutofit/>
          </a:bodyPr>
          <a:lstStyle>
            <a:lvl1pPr>
              <a:lnSpc>
                <a:spcPct val="100000"/>
              </a:lnSpc>
              <a:spcBef>
                <a:spcPts val="0"/>
              </a:spcBef>
              <a:defRPr lang="en-US" sz="2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2" y="3640704"/>
            <a:ext cx="4812164" cy="2336749"/>
          </a:xfrm>
        </p:spPr>
        <p:txBody>
          <a:bodyPr lIns="0" rIns="0">
            <a:normAutofit/>
          </a:bodyPr>
          <a:lstStyle>
            <a:lvl1pPr marL="0" indent="0">
              <a:lnSpc>
                <a:spcPts val="1900"/>
              </a:lnSpc>
              <a:spcBef>
                <a:spcPts val="0"/>
              </a:spcBef>
              <a:buSzPct val="70000"/>
              <a:buFont typeface="Arial" panose="020B0604020202020204" pitchFamily="34" charset="0"/>
              <a:buNone/>
              <a:tabLst/>
              <a:defRPr sz="1400" b="0" i="0">
                <a:solidFill>
                  <a:schemeClr val="bg2">
                    <a:lumMod val="50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5963059-FBAB-5040-89A3-4CBF1B88B3F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882" b="5366"/>
          <a:stretch/>
        </p:blipFill>
        <p:spPr>
          <a:xfrm>
            <a:off x="755685" y="755354"/>
            <a:ext cx="5347242" cy="5338988"/>
          </a:xfrm>
          <a:prstGeom prst="rect">
            <a:avLst/>
          </a:prstGeom>
        </p:spPr>
      </p:pic>
      <p:sp>
        <p:nvSpPr>
          <p:cNvPr id="5" name="Picture Placeholder 4">
            <a:extLst>
              <a:ext uri="{FF2B5EF4-FFF2-40B4-BE49-F238E27FC236}">
                <a16:creationId xmlns:a16="http://schemas.microsoft.com/office/drawing/2014/main" id="{06CAEF7A-F454-5845-9220-26A4B589C99A}"/>
              </a:ext>
            </a:extLst>
          </p:cNvPr>
          <p:cNvSpPr>
            <a:spLocks noGrp="1"/>
          </p:cNvSpPr>
          <p:nvPr>
            <p:ph type="pic" sz="quarter" idx="10"/>
          </p:nvPr>
        </p:nvSpPr>
        <p:spPr>
          <a:xfrm>
            <a:off x="755650" y="755650"/>
            <a:ext cx="5346700" cy="5338763"/>
          </a:xfrm>
        </p:spPr>
        <p:txBody>
          <a:bodyPr/>
          <a:lstStyle/>
          <a:p>
            <a:endParaRPr lang="en-US"/>
          </a:p>
        </p:txBody>
      </p:sp>
      <p:pic>
        <p:nvPicPr>
          <p:cNvPr id="11" name="Picture 10">
            <a:extLst>
              <a:ext uri="{FF2B5EF4-FFF2-40B4-BE49-F238E27FC236}">
                <a16:creationId xmlns:a16="http://schemas.microsoft.com/office/drawing/2014/main" id="{F255B182-E469-BD41-AFFA-A50D4D659989}"/>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2" name="Footer Placeholder 3">
            <a:extLst>
              <a:ext uri="{FF2B5EF4-FFF2-40B4-BE49-F238E27FC236}">
                <a16:creationId xmlns:a16="http://schemas.microsoft.com/office/drawing/2014/main" id="{FA72C762-BB86-C14A-B53A-5E5763CD5C49}"/>
              </a:ext>
            </a:extLst>
          </p:cNvPr>
          <p:cNvSpPr>
            <a:spLocks noGrp="1"/>
          </p:cNvSpPr>
          <p:nvPr>
            <p:ph type="ftr" sz="quarter" idx="11"/>
          </p:nvPr>
        </p:nvSpPr>
        <p:spPr>
          <a:xfrm>
            <a:off x="1339850" y="6514977"/>
            <a:ext cx="3792589" cy="365125"/>
          </a:xfrm>
        </p:spPr>
        <p:txBody>
          <a:bodyPr/>
          <a:lstStyle/>
          <a:p>
            <a:r>
              <a:rPr lang="en-US" sz="800"/>
              <a:t>Copyright © 2019 Oracle and/or its affiliates.</a:t>
            </a:r>
            <a:endParaRPr lang="en-US" sz="800" dirty="0"/>
          </a:p>
        </p:txBody>
      </p:sp>
      <p:sp>
        <p:nvSpPr>
          <p:cNvPr id="15" name="Slide Number Placeholder 3">
            <a:extLst>
              <a:ext uri="{FF2B5EF4-FFF2-40B4-BE49-F238E27FC236}">
                <a16:creationId xmlns:a16="http://schemas.microsoft.com/office/drawing/2014/main" id="{5B5ADD5F-5BCD-4343-A90F-332C556473C5}"/>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16761781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OOW Art Full Lef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E01E5F-891A-1A4D-9623-FEC7F618A7D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096000" cy="6858000"/>
          </a:xfrm>
          <a:prstGeom prst="rect">
            <a:avLst/>
          </a:prstGeom>
        </p:spPr>
      </p:pic>
      <p:pic>
        <p:nvPicPr>
          <p:cNvPr id="6" name="Picture 5" descr="A close up of an animal&#10;&#10;Description automatically generated">
            <a:extLst>
              <a:ext uri="{FF2B5EF4-FFF2-40B4-BE49-F238E27FC236}">
                <a16:creationId xmlns:a16="http://schemas.microsoft.com/office/drawing/2014/main" id="{0D88796B-8BA6-A048-A94C-A3000E861515}"/>
              </a:ext>
            </a:extLst>
          </p:cNvPr>
          <p:cNvPicPr>
            <a:picLocks noChangeAspect="1"/>
          </p:cNvPicPr>
          <p:nvPr userDrawn="1"/>
        </p:nvPicPr>
        <p:blipFill>
          <a:blip r:embed="rId3">
            <a:alphaModFix amt="30000"/>
            <a:extLst>
              <a:ext uri="{28A0092B-C50C-407E-A947-70E740481C1C}">
                <a14:useLocalDpi xmlns:a14="http://schemas.microsoft.com/office/drawing/2010/main" val="0"/>
              </a:ext>
            </a:extLst>
          </a:blip>
          <a:stretch>
            <a:fillRect/>
          </a:stretch>
        </p:blipFill>
        <p:spPr>
          <a:xfrm>
            <a:off x="7490614" y="-471459"/>
            <a:ext cx="7541567" cy="2875222"/>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813044" cy="1704942"/>
          </a:xfrm>
        </p:spPr>
        <p:txBody>
          <a:bodyPr vert="horz" lIns="0" tIns="45720" rIns="0" bIns="45720" rtlCol="0" anchor="b">
            <a:normAutofit/>
          </a:bodyPr>
          <a:lstStyle>
            <a:lvl1pPr>
              <a:lnSpc>
                <a:spcPct val="100000"/>
              </a:lnSpc>
              <a:spcBef>
                <a:spcPts val="0"/>
              </a:spcBef>
              <a:defRPr lang="en-US" sz="2400" b="1" i="0" kern="1200" dirty="0">
                <a:solidFill>
                  <a:schemeClr val="tx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1" y="3640704"/>
            <a:ext cx="4813045" cy="2336749"/>
          </a:xfrm>
        </p:spPr>
        <p:txBody>
          <a:bodyPr lIns="0" rIns="0">
            <a:normAutofit/>
          </a:bodyPr>
          <a:lstStyle>
            <a:lvl1pPr marL="0" indent="0">
              <a:lnSpc>
                <a:spcPct val="150000"/>
              </a:lnSpc>
              <a:spcBef>
                <a:spcPts val="0"/>
              </a:spcBef>
              <a:buSzPct val="70000"/>
              <a:buFont typeface="Arial" panose="020B0604020202020204" pitchFamily="34" charset="0"/>
              <a:buNone/>
              <a:tabLst/>
              <a:defRPr lang="en-US" sz="1400" b="0" i="0" kern="1200" dirty="0" smtClean="0">
                <a:solidFill>
                  <a:schemeClr val="bg2">
                    <a:lumMod val="50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id="{EFA27A2F-944B-0745-A6B0-B7F1C8B89E98}"/>
              </a:ext>
            </a:extLst>
          </p:cNvPr>
          <p:cNvSpPr>
            <a:spLocks noGrp="1"/>
          </p:cNvSpPr>
          <p:nvPr>
            <p:ph type="pic" sz="quarter" idx="10"/>
          </p:nvPr>
        </p:nvSpPr>
        <p:spPr>
          <a:xfrm>
            <a:off x="0" y="0"/>
            <a:ext cx="6096000" cy="6858000"/>
          </a:xfrm>
        </p:spPr>
        <p:txBody>
          <a:bodyPr/>
          <a:lstStyle/>
          <a:p>
            <a:endParaRPr lang="en-US"/>
          </a:p>
        </p:txBody>
      </p:sp>
      <p:pic>
        <p:nvPicPr>
          <p:cNvPr id="10" name="Picture 9">
            <a:extLst>
              <a:ext uri="{FF2B5EF4-FFF2-40B4-BE49-F238E27FC236}">
                <a16:creationId xmlns:a16="http://schemas.microsoft.com/office/drawing/2014/main" id="{02C79381-CCB6-F94A-8114-2047669C2581}"/>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1" name="Footer Placeholder 3">
            <a:extLst>
              <a:ext uri="{FF2B5EF4-FFF2-40B4-BE49-F238E27FC236}">
                <a16:creationId xmlns:a16="http://schemas.microsoft.com/office/drawing/2014/main" id="{746D06CC-F364-654F-B9F3-77F144293280}"/>
              </a:ext>
            </a:extLst>
          </p:cNvPr>
          <p:cNvSpPr>
            <a:spLocks noGrp="1"/>
          </p:cNvSpPr>
          <p:nvPr>
            <p:ph type="ftr" sz="quarter" idx="11"/>
          </p:nvPr>
        </p:nvSpPr>
        <p:spPr>
          <a:xfrm>
            <a:off x="7159585" y="6514977"/>
            <a:ext cx="3792589" cy="365125"/>
          </a:xfrm>
        </p:spPr>
        <p:txBody>
          <a:bodyPr/>
          <a:lstStyle/>
          <a:p>
            <a:r>
              <a:rPr lang="en-US" sz="800"/>
              <a:t>Copyright © 2019 Oracle and/or its affiliates.</a:t>
            </a:r>
            <a:endParaRPr lang="en-US" sz="800" dirty="0"/>
          </a:p>
        </p:txBody>
      </p:sp>
      <p:sp>
        <p:nvSpPr>
          <p:cNvPr id="13" name="Slide Number Placeholder 3">
            <a:extLst>
              <a:ext uri="{FF2B5EF4-FFF2-40B4-BE49-F238E27FC236}">
                <a16:creationId xmlns:a16="http://schemas.microsoft.com/office/drawing/2014/main" id="{78FF5E37-9E59-9348-8788-23B6768406D8}"/>
              </a:ext>
            </a:extLst>
          </p:cNvPr>
          <p:cNvSpPr>
            <a:spLocks noGrp="1"/>
          </p:cNvSpPr>
          <p:nvPr>
            <p:ph type="sldNum" sz="quarter" idx="4"/>
          </p:nvPr>
        </p:nvSpPr>
        <p:spPr>
          <a:xfrm>
            <a:off x="6581022"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3895284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5DC53-8C9C-498E-B290-9D8A7BD5A313}"/>
              </a:ext>
            </a:extLst>
          </p:cNvPr>
          <p:cNvSpPr>
            <a:spLocks noGrp="1"/>
          </p:cNvSpPr>
          <p:nvPr>
            <p:ph type="title"/>
          </p:nvPr>
        </p:nvSpPr>
        <p:spPr/>
        <p:txBody>
          <a:bodyPr/>
          <a:lstStyle/>
          <a:p>
            <a:r>
              <a:rPr lang="en-US"/>
              <a:t>Click to edit Master title style</a:t>
            </a:r>
          </a:p>
        </p:txBody>
      </p:sp>
      <p:sp>
        <p:nvSpPr>
          <p:cNvPr id="5" name="Footer Placeholder 3">
            <a:extLst>
              <a:ext uri="{FF2B5EF4-FFF2-40B4-BE49-F238E27FC236}">
                <a16:creationId xmlns:a16="http://schemas.microsoft.com/office/drawing/2014/main" id="{518F91BC-4014-5D47-9833-7387EBFBB452}"/>
              </a:ext>
            </a:extLst>
          </p:cNvPr>
          <p:cNvSpPr>
            <a:spLocks noGrp="1"/>
          </p:cNvSpPr>
          <p:nvPr>
            <p:ph type="ftr" sz="quarter" idx="11"/>
          </p:nvPr>
        </p:nvSpPr>
        <p:spPr>
          <a:xfrm>
            <a:off x="1416763" y="6514977"/>
            <a:ext cx="3792589" cy="365125"/>
          </a:xfrm>
        </p:spPr>
        <p:txBody>
          <a:bodyPr/>
          <a:lstStyle/>
          <a:p>
            <a:r>
              <a:rPr lang="en-US" sz="800"/>
              <a:t>Copyright © 2019 Oracle and/or its affiliates.</a:t>
            </a:r>
            <a:endParaRPr lang="en-US" sz="800" dirty="0"/>
          </a:p>
        </p:txBody>
      </p:sp>
      <p:sp>
        <p:nvSpPr>
          <p:cNvPr id="7" name="Slide Number Placeholder 3">
            <a:extLst>
              <a:ext uri="{FF2B5EF4-FFF2-40B4-BE49-F238E27FC236}">
                <a16:creationId xmlns:a16="http://schemas.microsoft.com/office/drawing/2014/main" id="{374B19AE-E32E-0949-A47D-524926B76C15}"/>
              </a:ext>
            </a:extLst>
          </p:cNvPr>
          <p:cNvSpPr>
            <a:spLocks noGrp="1"/>
          </p:cNvSpPr>
          <p:nvPr>
            <p:ph type="sldNum" sz="quarter" idx="4"/>
          </p:nvPr>
        </p:nvSpPr>
        <p:spPr>
          <a:xfrm>
            <a:off x="838200"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42519226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Footer Placeholder 3">
            <a:extLst>
              <a:ext uri="{FF2B5EF4-FFF2-40B4-BE49-F238E27FC236}">
                <a16:creationId xmlns:a16="http://schemas.microsoft.com/office/drawing/2014/main" id="{029ECE34-4983-894D-BEFD-EA2E2F154829}"/>
              </a:ext>
            </a:extLst>
          </p:cNvPr>
          <p:cNvSpPr>
            <a:spLocks noGrp="1"/>
          </p:cNvSpPr>
          <p:nvPr>
            <p:ph type="ftr" sz="quarter" idx="11"/>
          </p:nvPr>
        </p:nvSpPr>
        <p:spPr>
          <a:xfrm>
            <a:off x="1416763" y="6514977"/>
            <a:ext cx="3792589" cy="365125"/>
          </a:xfrm>
        </p:spPr>
        <p:txBody>
          <a:bodyPr/>
          <a:lstStyle/>
          <a:p>
            <a:r>
              <a:rPr lang="en-US" sz="800" dirty="0"/>
              <a:t>Copyright © 2019 Oracle and/or its affiliates.</a:t>
            </a:r>
          </a:p>
        </p:txBody>
      </p:sp>
      <p:sp>
        <p:nvSpPr>
          <p:cNvPr id="8" name="Slide Number Placeholder 3">
            <a:extLst>
              <a:ext uri="{FF2B5EF4-FFF2-40B4-BE49-F238E27FC236}">
                <a16:creationId xmlns:a16="http://schemas.microsoft.com/office/drawing/2014/main" id="{E353CCC5-BFC5-4D43-A07B-C0D30E5F9D77}"/>
              </a:ext>
            </a:extLst>
          </p:cNvPr>
          <p:cNvSpPr>
            <a:spLocks noGrp="1"/>
          </p:cNvSpPr>
          <p:nvPr>
            <p:ph type="sldNum" sz="quarter" idx="4"/>
          </p:nvPr>
        </p:nvSpPr>
        <p:spPr>
          <a:xfrm>
            <a:off x="838200"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0194441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OOW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E41EF51B-5365-4A3A-A026-8C938E25026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5660966" y="213908"/>
            <a:ext cx="6531034" cy="2938320"/>
          </a:xfrm>
          <a:prstGeom prst="rect">
            <a:avLst/>
          </a:prstGeom>
        </p:spPr>
      </p:pic>
      <p:sp>
        <p:nvSpPr>
          <p:cNvPr id="2" name="Title 1">
            <a:extLst>
              <a:ext uri="{FF2B5EF4-FFF2-40B4-BE49-F238E27FC236}">
                <a16:creationId xmlns:a16="http://schemas.microsoft.com/office/drawing/2014/main" id="{95A3AB21-237D-495E-B34C-C4FCEF0DECDA}"/>
              </a:ext>
            </a:extLst>
          </p:cNvPr>
          <p:cNvSpPr>
            <a:spLocks noGrp="1"/>
          </p:cNvSpPr>
          <p:nvPr>
            <p:ph type="ctrTitle" hasCustomPrompt="1"/>
          </p:nvPr>
        </p:nvSpPr>
        <p:spPr>
          <a:xfrm>
            <a:off x="767374" y="2610195"/>
            <a:ext cx="6706446" cy="1440729"/>
          </a:xfrm>
        </p:spPr>
        <p:txBody>
          <a:bodyPr anchor="b">
            <a:normAutofit/>
          </a:bodyPr>
          <a:lstStyle>
            <a:lvl1pPr algn="l">
              <a:lnSpc>
                <a:spcPts val="4000"/>
              </a:lnSpc>
              <a:defRPr sz="4000">
                <a:latin typeface="Georgia" panose="02040502050405020303" pitchFamily="18" charset="0"/>
              </a:defRPr>
            </a:lvl1pPr>
          </a:lstStyle>
          <a:p>
            <a:r>
              <a:rPr lang="en-US" dirty="0"/>
              <a:t>Future-Proof Your Business</a:t>
            </a:r>
            <a:br>
              <a:rPr lang="en-US" dirty="0"/>
            </a:br>
            <a:r>
              <a:rPr lang="en-US" dirty="0"/>
              <a:t>with Oracle Cloud Apps</a:t>
            </a:r>
          </a:p>
        </p:txBody>
      </p:sp>
      <p:sp>
        <p:nvSpPr>
          <p:cNvPr id="3" name="Subtitle 2">
            <a:extLst>
              <a:ext uri="{FF2B5EF4-FFF2-40B4-BE49-F238E27FC236}">
                <a16:creationId xmlns:a16="http://schemas.microsoft.com/office/drawing/2014/main" id="{A7C3AE17-476B-4287-B329-DBDFF3CB0A89}"/>
              </a:ext>
            </a:extLst>
          </p:cNvPr>
          <p:cNvSpPr>
            <a:spLocks noGrp="1"/>
          </p:cNvSpPr>
          <p:nvPr>
            <p:ph type="subTitle" idx="1" hasCustomPrompt="1"/>
          </p:nvPr>
        </p:nvSpPr>
        <p:spPr>
          <a:xfrm>
            <a:off x="767374" y="4624690"/>
            <a:ext cx="6706446" cy="365125"/>
          </a:xfrm>
        </p:spPr>
        <p:txBody>
          <a:bodyPr lIns="0" rIns="0">
            <a:normAutofit/>
          </a:bodyPr>
          <a:lstStyle>
            <a:lvl1pPr marL="0" indent="0" algn="l">
              <a:buNone/>
              <a:defRPr sz="1600">
                <a:latin typeface="Oracle Sans Extra Bold" panose="020B0803020204020204" pitchFamily="34" charset="0"/>
                <a:cs typeface="Oracle Sans Extra Bold" panose="020B08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Steve Miranda</a:t>
            </a:r>
          </a:p>
        </p:txBody>
      </p:sp>
      <p:sp>
        <p:nvSpPr>
          <p:cNvPr id="10" name="Text Placeholder 9">
            <a:extLst>
              <a:ext uri="{FF2B5EF4-FFF2-40B4-BE49-F238E27FC236}">
                <a16:creationId xmlns:a16="http://schemas.microsoft.com/office/drawing/2014/main" id="{AC9CEBEA-6D56-4EDE-A99A-2090EC12F782}"/>
              </a:ext>
            </a:extLst>
          </p:cNvPr>
          <p:cNvSpPr>
            <a:spLocks noGrp="1"/>
          </p:cNvSpPr>
          <p:nvPr>
            <p:ph type="body" sz="quarter" idx="13" hasCustomPrompt="1"/>
          </p:nvPr>
        </p:nvSpPr>
        <p:spPr>
          <a:xfrm>
            <a:off x="767374" y="5122053"/>
            <a:ext cx="6706446" cy="720725"/>
          </a:xfrm>
        </p:spPr>
        <p:txBody>
          <a:bodyPr lIns="0" rIns="0">
            <a:normAutofit/>
          </a:bodyPr>
          <a:lstStyle>
            <a:lvl1pPr marL="0" indent="0">
              <a:lnSpc>
                <a:spcPts val="1400"/>
              </a:lnSpc>
              <a:buFont typeface="+mj-lt"/>
              <a:buNone/>
              <a:defRPr sz="1600">
                <a:solidFill>
                  <a:schemeClr val="accent6">
                    <a:lumMod val="60000"/>
                    <a:lumOff val="40000"/>
                  </a:schemeClr>
                </a:solidFill>
              </a:defRPr>
            </a:lvl1pPr>
            <a:lvl5pPr>
              <a:defRPr/>
            </a:lvl5pPr>
          </a:lstStyle>
          <a:p>
            <a:pPr lvl="0"/>
            <a:r>
              <a:rPr lang="en-US" dirty="0"/>
              <a:t>Executive Vice President</a:t>
            </a:r>
          </a:p>
          <a:p>
            <a:pPr lvl="0"/>
            <a:r>
              <a:rPr lang="en-US" dirty="0"/>
              <a:t>Applications &amp; Product Development</a:t>
            </a:r>
          </a:p>
          <a:p>
            <a:pPr lvl="0"/>
            <a:endParaRPr lang="en-US" dirty="0"/>
          </a:p>
        </p:txBody>
      </p:sp>
      <p:pic>
        <p:nvPicPr>
          <p:cNvPr id="14" name="Picture 13" descr="A picture containing music, black&#10;&#10;Description automatically generated">
            <a:extLst>
              <a:ext uri="{FF2B5EF4-FFF2-40B4-BE49-F238E27FC236}">
                <a16:creationId xmlns:a16="http://schemas.microsoft.com/office/drawing/2014/main" id="{FA9D9C0C-1303-4BC2-865B-D87B14FAE18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35293"/>
          <a:stretch/>
        </p:blipFill>
        <p:spPr>
          <a:xfrm>
            <a:off x="-1" y="1040860"/>
            <a:ext cx="2864667" cy="1649788"/>
          </a:xfrm>
          <a:prstGeom prst="rect">
            <a:avLst/>
          </a:prstGeom>
        </p:spPr>
      </p:pic>
      <p:sp>
        <p:nvSpPr>
          <p:cNvPr id="15" name="Rectangle 14">
            <a:extLst>
              <a:ext uri="{FF2B5EF4-FFF2-40B4-BE49-F238E27FC236}">
                <a16:creationId xmlns:a16="http://schemas.microsoft.com/office/drawing/2014/main" id="{5D67E56D-4C0D-454A-AEE8-2349559EAAB5}"/>
              </a:ext>
            </a:extLst>
          </p:cNvPr>
          <p:cNvSpPr/>
          <p:nvPr userDrawn="1"/>
        </p:nvSpPr>
        <p:spPr>
          <a:xfrm>
            <a:off x="761287" y="4280089"/>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20CA049-1897-4D90-9AE0-24E2DD7B6708}"/>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0F07EA7-8031-4F08-9F37-BB74DCEC1CDF}"/>
              </a:ext>
            </a:extLst>
          </p:cNvPr>
          <p:cNvSpPr/>
          <p:nvPr userDrawn="1"/>
        </p:nvSpPr>
        <p:spPr>
          <a:xfrm>
            <a:off x="11350323" y="54923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D2F3B2F-BA9B-4050-8B8E-FEF77DEB4768}"/>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F82DD56-E093-444B-B3D1-34399747448D}"/>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023110D3-773C-B545-8C9E-0C332E18F2EF}"/>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21" name="Footer Placeholder 3">
            <a:extLst>
              <a:ext uri="{FF2B5EF4-FFF2-40B4-BE49-F238E27FC236}">
                <a16:creationId xmlns:a16="http://schemas.microsoft.com/office/drawing/2014/main" id="{DF9BD3B8-ED9E-424C-A4AA-9AE748B9C670}"/>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24" name="Slide Number Placeholder 3">
            <a:extLst>
              <a:ext uri="{FF2B5EF4-FFF2-40B4-BE49-F238E27FC236}">
                <a16:creationId xmlns:a16="http://schemas.microsoft.com/office/drawing/2014/main" id="{1704299A-FF8E-3D47-B6DD-D37E65521A3E}"/>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pic>
        <p:nvPicPr>
          <p:cNvPr id="7" name="Picture 6">
            <a:extLst>
              <a:ext uri="{FF2B5EF4-FFF2-40B4-BE49-F238E27FC236}">
                <a16:creationId xmlns:a16="http://schemas.microsoft.com/office/drawing/2014/main" id="{429529B3-95B7-534E-9827-DE8D91841DEF}"/>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61287" y="376015"/>
            <a:ext cx="1319623" cy="168462"/>
          </a:xfrm>
          <a:prstGeom prst="rect">
            <a:avLst/>
          </a:prstGeom>
        </p:spPr>
      </p:pic>
    </p:spTree>
    <p:extLst>
      <p:ext uri="{BB962C8B-B14F-4D97-AF65-F5344CB8AC3E}">
        <p14:creationId xmlns:p14="http://schemas.microsoft.com/office/powerpoint/2010/main" val="1015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OOW Title Slide Textured">
    <p:spTree>
      <p:nvGrpSpPr>
        <p:cNvPr id="1" name=""/>
        <p:cNvGrpSpPr/>
        <p:nvPr/>
      </p:nvGrpSpPr>
      <p:grpSpPr>
        <a:xfrm>
          <a:off x="0" y="0"/>
          <a:ext cx="0" cy="0"/>
          <a:chOff x="0" y="0"/>
          <a:chExt cx="0" cy="0"/>
        </a:xfrm>
      </p:grpSpPr>
      <p:pic>
        <p:nvPicPr>
          <p:cNvPr id="6" name="Picture 5" descr="A picture containing table, elephant, clothing&#10;&#10;Description automatically generated">
            <a:extLst>
              <a:ext uri="{FF2B5EF4-FFF2-40B4-BE49-F238E27FC236}">
                <a16:creationId xmlns:a16="http://schemas.microsoft.com/office/drawing/2014/main" id="{D273174A-9006-FF4E-827B-9317F3AE38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 name="Rectangle 6">
            <a:extLst>
              <a:ext uri="{FF2B5EF4-FFF2-40B4-BE49-F238E27FC236}">
                <a16:creationId xmlns:a16="http://schemas.microsoft.com/office/drawing/2014/main" id="{0F02490B-080B-9646-8A95-ECD989138C4C}"/>
              </a:ext>
            </a:extLst>
          </p:cNvPr>
          <p:cNvSpPr/>
          <p:nvPr userDrawn="1"/>
        </p:nvSpPr>
        <p:spPr>
          <a:xfrm>
            <a:off x="747749" y="703118"/>
            <a:ext cx="10696500" cy="5451764"/>
          </a:xfrm>
          <a:prstGeom prst="rect">
            <a:avLst/>
          </a:prstGeom>
          <a:solidFill>
            <a:srgbClr val="282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A3AB21-237D-495E-B34C-C4FCEF0DECDA}"/>
              </a:ext>
            </a:extLst>
          </p:cNvPr>
          <p:cNvSpPr>
            <a:spLocks noGrp="1"/>
          </p:cNvSpPr>
          <p:nvPr>
            <p:ph type="ctrTitle" hasCustomPrompt="1"/>
          </p:nvPr>
        </p:nvSpPr>
        <p:spPr>
          <a:xfrm>
            <a:off x="1300774" y="1766598"/>
            <a:ext cx="6706446" cy="1440729"/>
          </a:xfrm>
        </p:spPr>
        <p:txBody>
          <a:bodyPr anchor="b">
            <a:normAutofit/>
          </a:bodyPr>
          <a:lstStyle>
            <a:lvl1pPr algn="l">
              <a:lnSpc>
                <a:spcPts val="4000"/>
              </a:lnSpc>
              <a:defRPr sz="4000">
                <a:latin typeface="Georgia" panose="02040502050405020303" pitchFamily="18" charset="0"/>
              </a:defRPr>
            </a:lvl1pPr>
          </a:lstStyle>
          <a:p>
            <a:r>
              <a:rPr lang="en-US" dirty="0"/>
              <a:t>Future-Proof Your Business</a:t>
            </a:r>
            <a:br>
              <a:rPr lang="en-US" dirty="0"/>
            </a:br>
            <a:r>
              <a:rPr lang="en-US" dirty="0"/>
              <a:t>with Oracle Cloud Apps</a:t>
            </a:r>
          </a:p>
        </p:txBody>
      </p:sp>
      <p:sp>
        <p:nvSpPr>
          <p:cNvPr id="3" name="Subtitle 2">
            <a:extLst>
              <a:ext uri="{FF2B5EF4-FFF2-40B4-BE49-F238E27FC236}">
                <a16:creationId xmlns:a16="http://schemas.microsoft.com/office/drawing/2014/main" id="{A7C3AE17-476B-4287-B329-DBDFF3CB0A89}"/>
              </a:ext>
            </a:extLst>
          </p:cNvPr>
          <p:cNvSpPr>
            <a:spLocks noGrp="1"/>
          </p:cNvSpPr>
          <p:nvPr>
            <p:ph type="subTitle" idx="1" hasCustomPrompt="1"/>
          </p:nvPr>
        </p:nvSpPr>
        <p:spPr>
          <a:xfrm>
            <a:off x="1300774" y="3781093"/>
            <a:ext cx="6706446" cy="365125"/>
          </a:xfrm>
        </p:spPr>
        <p:txBody>
          <a:bodyPr lIns="0" rIns="0">
            <a:normAutofit/>
          </a:bodyPr>
          <a:lstStyle>
            <a:lvl1pPr marL="0" indent="0" algn="l">
              <a:buNone/>
              <a:defRPr sz="1600">
                <a:latin typeface="Oracle Sans Extra Bold" panose="020B0803020204020204" pitchFamily="34" charset="0"/>
                <a:cs typeface="Oracle Sans Extra Bold" panose="020B08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Steve Miranda</a:t>
            </a:r>
          </a:p>
        </p:txBody>
      </p:sp>
      <p:sp>
        <p:nvSpPr>
          <p:cNvPr id="10" name="Text Placeholder 9">
            <a:extLst>
              <a:ext uri="{FF2B5EF4-FFF2-40B4-BE49-F238E27FC236}">
                <a16:creationId xmlns:a16="http://schemas.microsoft.com/office/drawing/2014/main" id="{AC9CEBEA-6D56-4EDE-A99A-2090EC12F782}"/>
              </a:ext>
            </a:extLst>
          </p:cNvPr>
          <p:cNvSpPr>
            <a:spLocks noGrp="1"/>
          </p:cNvSpPr>
          <p:nvPr>
            <p:ph type="body" sz="quarter" idx="13" hasCustomPrompt="1"/>
          </p:nvPr>
        </p:nvSpPr>
        <p:spPr>
          <a:xfrm>
            <a:off x="1300774" y="4278456"/>
            <a:ext cx="6706446" cy="720725"/>
          </a:xfrm>
        </p:spPr>
        <p:txBody>
          <a:bodyPr lIns="0" rIns="0">
            <a:normAutofit/>
          </a:bodyPr>
          <a:lstStyle>
            <a:lvl1pPr marL="0" indent="0">
              <a:lnSpc>
                <a:spcPts val="1400"/>
              </a:lnSpc>
              <a:buFont typeface="+mj-lt"/>
              <a:buNone/>
              <a:defRPr sz="1600">
                <a:solidFill>
                  <a:schemeClr val="accent6">
                    <a:lumMod val="60000"/>
                    <a:lumOff val="40000"/>
                  </a:schemeClr>
                </a:solidFill>
              </a:defRPr>
            </a:lvl1pPr>
            <a:lvl5pPr>
              <a:defRPr/>
            </a:lvl5pPr>
          </a:lstStyle>
          <a:p>
            <a:pPr lvl="0"/>
            <a:r>
              <a:rPr lang="en-US" dirty="0"/>
              <a:t>Executive Vice President</a:t>
            </a:r>
          </a:p>
          <a:p>
            <a:pPr lvl="0"/>
            <a:r>
              <a:rPr lang="en-US" dirty="0"/>
              <a:t>Applications &amp; Product Development</a:t>
            </a:r>
          </a:p>
          <a:p>
            <a:pPr lvl="0"/>
            <a:endParaRPr lang="en-US" dirty="0"/>
          </a:p>
        </p:txBody>
      </p:sp>
      <p:sp>
        <p:nvSpPr>
          <p:cNvPr id="15" name="Rectangle 14">
            <a:extLst>
              <a:ext uri="{FF2B5EF4-FFF2-40B4-BE49-F238E27FC236}">
                <a16:creationId xmlns:a16="http://schemas.microsoft.com/office/drawing/2014/main" id="{5D67E56D-4C0D-454A-AEE8-2349559EAAB5}"/>
              </a:ext>
            </a:extLst>
          </p:cNvPr>
          <p:cNvSpPr/>
          <p:nvPr userDrawn="1"/>
        </p:nvSpPr>
        <p:spPr>
          <a:xfrm>
            <a:off x="1294687" y="3436492"/>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11" name="Picture 10">
            <a:extLst>
              <a:ext uri="{FF2B5EF4-FFF2-40B4-BE49-F238E27FC236}">
                <a16:creationId xmlns:a16="http://schemas.microsoft.com/office/drawing/2014/main" id="{411C252B-9B2A-FA4E-807C-76928A0B17CC}"/>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pic>
        <p:nvPicPr>
          <p:cNvPr id="9" name="Picture 8">
            <a:extLst>
              <a:ext uri="{FF2B5EF4-FFF2-40B4-BE49-F238E27FC236}">
                <a16:creationId xmlns:a16="http://schemas.microsoft.com/office/drawing/2014/main" id="{F38D40A1-D388-8643-BC4A-171E437A1D4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94687" y="1066396"/>
            <a:ext cx="1319623" cy="168462"/>
          </a:xfrm>
          <a:prstGeom prst="rect">
            <a:avLst/>
          </a:prstGeom>
        </p:spPr>
      </p:pic>
    </p:spTree>
    <p:extLst>
      <p:ext uri="{BB962C8B-B14F-4D97-AF65-F5344CB8AC3E}">
        <p14:creationId xmlns:p14="http://schemas.microsoft.com/office/powerpoint/2010/main" val="451091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OOW Title Slide Textured">
    <p:spTree>
      <p:nvGrpSpPr>
        <p:cNvPr id="1" name=""/>
        <p:cNvGrpSpPr/>
        <p:nvPr/>
      </p:nvGrpSpPr>
      <p:grpSpPr>
        <a:xfrm>
          <a:off x="0" y="0"/>
          <a:ext cx="0" cy="0"/>
          <a:chOff x="0" y="0"/>
          <a:chExt cx="0" cy="0"/>
        </a:xfrm>
      </p:grpSpPr>
      <p:pic>
        <p:nvPicPr>
          <p:cNvPr id="6" name="Picture 5" descr="A picture containing table, elephant, clothing&#10;&#10;Description automatically generated">
            <a:extLst>
              <a:ext uri="{FF2B5EF4-FFF2-40B4-BE49-F238E27FC236}">
                <a16:creationId xmlns:a16="http://schemas.microsoft.com/office/drawing/2014/main" id="{D273174A-9006-FF4E-827B-9317F3AE38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 name="Rectangle 6">
            <a:extLst>
              <a:ext uri="{FF2B5EF4-FFF2-40B4-BE49-F238E27FC236}">
                <a16:creationId xmlns:a16="http://schemas.microsoft.com/office/drawing/2014/main" id="{0F02490B-080B-9646-8A95-ECD989138C4C}"/>
              </a:ext>
            </a:extLst>
          </p:cNvPr>
          <p:cNvSpPr/>
          <p:nvPr userDrawn="1"/>
        </p:nvSpPr>
        <p:spPr>
          <a:xfrm>
            <a:off x="747749" y="703118"/>
            <a:ext cx="10696500" cy="5451764"/>
          </a:xfrm>
          <a:prstGeom prst="rect">
            <a:avLst/>
          </a:prstGeom>
          <a:solidFill>
            <a:srgbClr val="E0E2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A3AB21-237D-495E-B34C-C4FCEF0DECDA}"/>
              </a:ext>
            </a:extLst>
          </p:cNvPr>
          <p:cNvSpPr>
            <a:spLocks noGrp="1"/>
          </p:cNvSpPr>
          <p:nvPr>
            <p:ph type="ctrTitle" hasCustomPrompt="1"/>
          </p:nvPr>
        </p:nvSpPr>
        <p:spPr>
          <a:xfrm>
            <a:off x="1300774" y="1766598"/>
            <a:ext cx="6706446" cy="1440729"/>
          </a:xfrm>
        </p:spPr>
        <p:txBody>
          <a:bodyPr anchor="b">
            <a:normAutofit/>
          </a:bodyPr>
          <a:lstStyle>
            <a:lvl1pPr algn="l">
              <a:lnSpc>
                <a:spcPts val="4000"/>
              </a:lnSpc>
              <a:defRPr sz="4000">
                <a:latin typeface="Georgia" panose="02040502050405020303" pitchFamily="18" charset="0"/>
              </a:defRPr>
            </a:lvl1pPr>
          </a:lstStyle>
          <a:p>
            <a:r>
              <a:rPr lang="en-US" dirty="0"/>
              <a:t>Future-Proof Your Business</a:t>
            </a:r>
            <a:br>
              <a:rPr lang="en-US" dirty="0"/>
            </a:br>
            <a:r>
              <a:rPr lang="en-US" dirty="0"/>
              <a:t>with Oracle Cloud Apps</a:t>
            </a:r>
          </a:p>
        </p:txBody>
      </p:sp>
      <p:sp>
        <p:nvSpPr>
          <p:cNvPr id="3" name="Subtitle 2">
            <a:extLst>
              <a:ext uri="{FF2B5EF4-FFF2-40B4-BE49-F238E27FC236}">
                <a16:creationId xmlns:a16="http://schemas.microsoft.com/office/drawing/2014/main" id="{A7C3AE17-476B-4287-B329-DBDFF3CB0A89}"/>
              </a:ext>
            </a:extLst>
          </p:cNvPr>
          <p:cNvSpPr>
            <a:spLocks noGrp="1"/>
          </p:cNvSpPr>
          <p:nvPr>
            <p:ph type="subTitle" idx="1" hasCustomPrompt="1"/>
          </p:nvPr>
        </p:nvSpPr>
        <p:spPr>
          <a:xfrm>
            <a:off x="1300774" y="3781093"/>
            <a:ext cx="6706446" cy="365125"/>
          </a:xfrm>
        </p:spPr>
        <p:txBody>
          <a:bodyPr lIns="0" rIns="0">
            <a:normAutofit/>
          </a:bodyPr>
          <a:lstStyle>
            <a:lvl1pPr marL="0" indent="0" algn="l">
              <a:buNone/>
              <a:defRPr sz="1600">
                <a:latin typeface="Oracle Sans Extra Bold" panose="020B0803020204020204" pitchFamily="34" charset="0"/>
                <a:cs typeface="Oracle Sans Extra Bold" panose="020B08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Steve Miranda</a:t>
            </a:r>
          </a:p>
        </p:txBody>
      </p:sp>
      <p:sp>
        <p:nvSpPr>
          <p:cNvPr id="10" name="Text Placeholder 9">
            <a:extLst>
              <a:ext uri="{FF2B5EF4-FFF2-40B4-BE49-F238E27FC236}">
                <a16:creationId xmlns:a16="http://schemas.microsoft.com/office/drawing/2014/main" id="{AC9CEBEA-6D56-4EDE-A99A-2090EC12F782}"/>
              </a:ext>
            </a:extLst>
          </p:cNvPr>
          <p:cNvSpPr>
            <a:spLocks noGrp="1"/>
          </p:cNvSpPr>
          <p:nvPr>
            <p:ph type="body" sz="quarter" idx="13" hasCustomPrompt="1"/>
          </p:nvPr>
        </p:nvSpPr>
        <p:spPr>
          <a:xfrm>
            <a:off x="1300774" y="4278456"/>
            <a:ext cx="6706446" cy="720725"/>
          </a:xfrm>
        </p:spPr>
        <p:txBody>
          <a:bodyPr lIns="0" rIns="0">
            <a:normAutofit/>
          </a:bodyPr>
          <a:lstStyle>
            <a:lvl1pPr marL="0" indent="0">
              <a:lnSpc>
                <a:spcPts val="1400"/>
              </a:lnSpc>
              <a:buFont typeface="+mj-lt"/>
              <a:buNone/>
              <a:defRPr sz="1600">
                <a:solidFill>
                  <a:schemeClr val="accent6">
                    <a:lumMod val="60000"/>
                    <a:lumOff val="40000"/>
                  </a:schemeClr>
                </a:solidFill>
              </a:defRPr>
            </a:lvl1pPr>
            <a:lvl5pPr>
              <a:defRPr/>
            </a:lvl5pPr>
          </a:lstStyle>
          <a:p>
            <a:pPr lvl="0"/>
            <a:r>
              <a:rPr lang="en-US" dirty="0"/>
              <a:t>Executive Vice President</a:t>
            </a:r>
          </a:p>
          <a:p>
            <a:pPr lvl="0"/>
            <a:r>
              <a:rPr lang="en-US" dirty="0"/>
              <a:t>Applications &amp; Product Development</a:t>
            </a:r>
          </a:p>
          <a:p>
            <a:pPr lvl="0"/>
            <a:endParaRPr lang="en-US" dirty="0"/>
          </a:p>
        </p:txBody>
      </p:sp>
      <p:sp>
        <p:nvSpPr>
          <p:cNvPr id="15" name="Rectangle 14">
            <a:extLst>
              <a:ext uri="{FF2B5EF4-FFF2-40B4-BE49-F238E27FC236}">
                <a16:creationId xmlns:a16="http://schemas.microsoft.com/office/drawing/2014/main" id="{5D67E56D-4C0D-454A-AEE8-2349559EAAB5}"/>
              </a:ext>
            </a:extLst>
          </p:cNvPr>
          <p:cNvSpPr/>
          <p:nvPr userDrawn="1"/>
        </p:nvSpPr>
        <p:spPr>
          <a:xfrm>
            <a:off x="1294687" y="3436492"/>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A3CAEE3D-5E40-8447-835F-C270D8E27264}"/>
              </a:ext>
            </a:extLst>
          </p:cNvPr>
          <p:cNvSpPr>
            <a:spLocks noGrp="1"/>
          </p:cNvSpPr>
          <p:nvPr>
            <p:ph type="ftr" sz="quarter" idx="14"/>
          </p:nvPr>
        </p:nvSpPr>
        <p:spPr/>
        <p:txBody>
          <a:bodyPr/>
          <a:lstStyle>
            <a:lvl1pPr>
              <a:defRPr>
                <a:solidFill>
                  <a:schemeClr val="bg1">
                    <a:lumMod val="85000"/>
                  </a:schemeClr>
                </a:solidFill>
              </a:defRPr>
            </a:lvl1pPr>
          </a:lstStyle>
          <a:p>
            <a:r>
              <a:rPr lang="en-US" sz="800" dirty="0"/>
              <a:t>Copyright © 2019 Oracle and/or its affiliates.</a:t>
            </a:r>
          </a:p>
        </p:txBody>
      </p:sp>
      <p:pic>
        <p:nvPicPr>
          <p:cNvPr id="11" name="Picture 10">
            <a:extLst>
              <a:ext uri="{FF2B5EF4-FFF2-40B4-BE49-F238E27FC236}">
                <a16:creationId xmlns:a16="http://schemas.microsoft.com/office/drawing/2014/main" id="{034556E9-8D8D-2845-96C7-5DEE9289167B}"/>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pic>
        <p:nvPicPr>
          <p:cNvPr id="12" name="Picture 11">
            <a:extLst>
              <a:ext uri="{FF2B5EF4-FFF2-40B4-BE49-F238E27FC236}">
                <a16:creationId xmlns:a16="http://schemas.microsoft.com/office/drawing/2014/main" id="{39D61327-583F-1B41-839F-76D97C141BE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94687" y="967181"/>
            <a:ext cx="1465416" cy="192598"/>
          </a:xfrm>
          <a:prstGeom prst="rect">
            <a:avLst/>
          </a:prstGeom>
        </p:spPr>
      </p:pic>
    </p:spTree>
    <p:extLst>
      <p:ext uri="{BB962C8B-B14F-4D97-AF65-F5344CB8AC3E}">
        <p14:creationId xmlns:p14="http://schemas.microsoft.com/office/powerpoint/2010/main" val="10478405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OOW Title Alternat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42000" y="0"/>
            <a:ext cx="6096000" cy="6858000"/>
          </a:xfrm>
          <a:prstGeom prst="rect">
            <a:avLst/>
          </a:prstGeom>
        </p:spPr>
      </p:pic>
      <p:pic>
        <p:nvPicPr>
          <p:cNvPr id="5" name="Picture 4">
            <a:extLst>
              <a:ext uri="{FF2B5EF4-FFF2-40B4-BE49-F238E27FC236}">
                <a16:creationId xmlns:a16="http://schemas.microsoft.com/office/drawing/2014/main" id="{919CFDD5-2DA7-954C-AF86-6FDF30E379B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938000" y="0"/>
            <a:ext cx="254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370987"/>
            <a:ext cx="4951768" cy="844095"/>
          </a:xfrm>
        </p:spPr>
        <p:txBody>
          <a:bodyPr vert="horz" lIns="0" tIns="45720" rIns="0" bIns="45720" rtlCol="0" anchor="b">
            <a:normAutofit/>
          </a:bodyPr>
          <a:lstStyle>
            <a:lvl1pPr>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737980"/>
            <a:ext cx="4177978" cy="2336749"/>
          </a:xfrm>
        </p:spPr>
        <p:txBody>
          <a:bodyPr lIns="0" rIns="0">
            <a:normAutofit/>
          </a:bodyPr>
          <a:lstStyle>
            <a:lvl1pPr marL="0" indent="0">
              <a:lnSpc>
                <a:spcPct val="100000"/>
              </a:lnSpc>
              <a:spcBef>
                <a:spcPts val="0"/>
              </a:spcBef>
              <a:buNone/>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5841153" y="0"/>
            <a:ext cx="6096000" cy="6857999"/>
          </a:xfrm>
        </p:spPr>
        <p:txBody>
          <a:bodyPr/>
          <a:lstStyle/>
          <a:p>
            <a:endParaRPr lang="en-US"/>
          </a:p>
        </p:txBody>
      </p:sp>
      <p:pic>
        <p:nvPicPr>
          <p:cNvPr id="10" name="Picture 9">
            <a:extLst>
              <a:ext uri="{FF2B5EF4-FFF2-40B4-BE49-F238E27FC236}">
                <a16:creationId xmlns:a16="http://schemas.microsoft.com/office/drawing/2014/main" id="{32686F78-65B2-0E49-8DF8-40FC0342AF0E}"/>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2" name="Footer Placeholder 3">
            <a:extLst>
              <a:ext uri="{FF2B5EF4-FFF2-40B4-BE49-F238E27FC236}">
                <a16:creationId xmlns:a16="http://schemas.microsoft.com/office/drawing/2014/main" id="{52D83BB8-F802-134A-8FBD-58FBE66F5DB5}"/>
              </a:ext>
            </a:extLst>
          </p:cNvPr>
          <p:cNvSpPr>
            <a:spLocks noGrp="1"/>
          </p:cNvSpPr>
          <p:nvPr>
            <p:ph type="ftr" sz="quarter" idx="3"/>
          </p:nvPr>
        </p:nvSpPr>
        <p:spPr>
          <a:xfrm>
            <a:off x="1311743"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3" name="Slide Number Placeholder 3">
            <a:extLst>
              <a:ext uri="{FF2B5EF4-FFF2-40B4-BE49-F238E27FC236}">
                <a16:creationId xmlns:a16="http://schemas.microsoft.com/office/drawing/2014/main" id="{40FD123E-C2AE-DF4D-9707-BCE8466A57B4}"/>
              </a:ext>
            </a:extLst>
          </p:cNvPr>
          <p:cNvSpPr>
            <a:spLocks noGrp="1"/>
          </p:cNvSpPr>
          <p:nvPr>
            <p:ph type="sldNum" sz="quarter" idx="4"/>
          </p:nvPr>
        </p:nvSpPr>
        <p:spPr>
          <a:xfrm>
            <a:off x="733180"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8150503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OOW Thank You">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A5E3A32-1D20-FB48-82F9-74D53A933C0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4417" r="1"/>
          <a:stretch/>
        </p:blipFill>
        <p:spPr>
          <a:xfrm>
            <a:off x="5415516" y="0"/>
            <a:ext cx="6776483" cy="6858000"/>
          </a:xfrm>
          <a:prstGeom prst="rect">
            <a:avLst/>
          </a:prstGeom>
        </p:spPr>
      </p:pic>
      <p:sp>
        <p:nvSpPr>
          <p:cNvPr id="16" name="Rectangle 15">
            <a:extLst>
              <a:ext uri="{FF2B5EF4-FFF2-40B4-BE49-F238E27FC236}">
                <a16:creationId xmlns:a16="http://schemas.microsoft.com/office/drawing/2014/main" id="{B21867B2-AB36-DA4B-BD46-D6E6A69BDC13}"/>
              </a:ext>
            </a:extLst>
          </p:cNvPr>
          <p:cNvSpPr/>
          <p:nvPr userDrawn="1"/>
        </p:nvSpPr>
        <p:spPr>
          <a:xfrm>
            <a:off x="768096" y="755354"/>
            <a:ext cx="6206862" cy="5338988"/>
          </a:xfrm>
          <a:prstGeom prst="rect">
            <a:avLst/>
          </a:prstGeom>
          <a:solidFill>
            <a:srgbClr val="F8F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1398961" y="1781200"/>
            <a:ext cx="4951768" cy="844095"/>
          </a:xfrm>
        </p:spPr>
        <p:txBody>
          <a:bodyPr vert="horz" lIns="0" tIns="45720" rIns="0" bIns="45720" rtlCol="0" anchor="b">
            <a:normAutofit/>
          </a:bodyPr>
          <a:lstStyle>
            <a:lvl1pPr>
              <a:defRPr lang="en-US" sz="2800" b="1" i="0">
                <a:solidFill>
                  <a:schemeClr val="tx2"/>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Thank You</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398961" y="3737980"/>
            <a:ext cx="4177978" cy="2336749"/>
          </a:xfrm>
        </p:spPr>
        <p:txBody>
          <a:bodyPr lIns="0" rIns="0">
            <a:normAutofit/>
          </a:bodyPr>
          <a:lstStyle>
            <a:lvl1pPr marL="0" indent="0">
              <a:lnSpc>
                <a:spcPct val="100000"/>
              </a:lnSpc>
              <a:spcBef>
                <a:spcPts val="0"/>
              </a:spcBef>
              <a:buNone/>
              <a:defRPr sz="16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Name</a:t>
            </a:r>
          </a:p>
          <a:p>
            <a:endParaRPr lang="en-US" dirty="0"/>
          </a:p>
          <a:p>
            <a:r>
              <a:rPr lang="en-US" dirty="0"/>
              <a:t>Title</a:t>
            </a:r>
          </a:p>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1392152" y="3424848"/>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492B981-4AE0-2A40-8972-DF3543B87A02}"/>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0" name="Footer Placeholder 3">
            <a:extLst>
              <a:ext uri="{FF2B5EF4-FFF2-40B4-BE49-F238E27FC236}">
                <a16:creationId xmlns:a16="http://schemas.microsoft.com/office/drawing/2014/main" id="{FCF83E21-7775-E34F-BAD9-471E4325BFDA}"/>
              </a:ext>
            </a:extLst>
          </p:cNvPr>
          <p:cNvSpPr>
            <a:spLocks noGrp="1"/>
          </p:cNvSpPr>
          <p:nvPr>
            <p:ph type="ftr" sz="quarter" idx="3"/>
          </p:nvPr>
        </p:nvSpPr>
        <p:spPr>
          <a:xfrm>
            <a:off x="1311743"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1" name="Slide Number Placeholder 3">
            <a:extLst>
              <a:ext uri="{FF2B5EF4-FFF2-40B4-BE49-F238E27FC236}">
                <a16:creationId xmlns:a16="http://schemas.microsoft.com/office/drawing/2014/main" id="{773D1456-6664-CC43-B9DD-E9098FC21542}"/>
              </a:ext>
            </a:extLst>
          </p:cNvPr>
          <p:cNvSpPr>
            <a:spLocks noGrp="1"/>
          </p:cNvSpPr>
          <p:nvPr>
            <p:ph type="sldNum" sz="quarter" idx="4"/>
          </p:nvPr>
        </p:nvSpPr>
        <p:spPr>
          <a:xfrm>
            <a:off x="733180"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5973829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OOW Guest Title">
    <p:bg>
      <p:bgPr>
        <a:solidFill>
          <a:srgbClr val="703F49"/>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EC3E251-F4D9-CE45-B8C9-C097973A2B0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370987"/>
            <a:ext cx="4951768" cy="844095"/>
          </a:xfrm>
        </p:spPr>
        <p:txBody>
          <a:bodyPr vert="horz" lIns="0" tIns="45720" rIns="0" bIns="45720" rtlCol="0" anchor="b">
            <a:normAutofit/>
          </a:bodyPr>
          <a:lstStyle>
            <a:lvl1pPr>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737980"/>
            <a:ext cx="4177978" cy="2336749"/>
          </a:xfrm>
        </p:spPr>
        <p:txBody>
          <a:bodyPr lIns="0" rIns="0">
            <a:normAutofit/>
          </a:bodyPr>
          <a:lstStyle>
            <a:lvl1pPr marL="0" indent="0">
              <a:lnSpc>
                <a:spcPct val="100000"/>
              </a:lnSpc>
              <a:spcBef>
                <a:spcPts val="0"/>
              </a:spcBef>
              <a:buNone/>
              <a:defRPr sz="1600" b="0" i="0">
                <a:solidFill>
                  <a:schemeClr val="bg1"/>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6C6AE12F-6D6E-994F-8A9D-32F8AB313C46}"/>
              </a:ext>
            </a:extLst>
          </p:cNvPr>
          <p:cNvSpPr>
            <a:spLocks noGrp="1"/>
          </p:cNvSpPr>
          <p:nvPr>
            <p:ph type="pic" sz="quarter" idx="10"/>
          </p:nvPr>
        </p:nvSpPr>
        <p:spPr>
          <a:xfrm>
            <a:off x="6096000" y="0"/>
            <a:ext cx="6096000" cy="6858000"/>
          </a:xfrm>
        </p:spPr>
        <p:txBody>
          <a:bodyPr/>
          <a:lstStyle/>
          <a:p>
            <a:endParaRPr lang="en-US"/>
          </a:p>
        </p:txBody>
      </p:sp>
      <p:sp>
        <p:nvSpPr>
          <p:cNvPr id="9" name="Footer Placeholder 3">
            <a:extLst>
              <a:ext uri="{FF2B5EF4-FFF2-40B4-BE49-F238E27FC236}">
                <a16:creationId xmlns:a16="http://schemas.microsoft.com/office/drawing/2014/main" id="{AC80922D-3FCC-DF44-B102-7FF0D5BA1F7A}"/>
              </a:ext>
            </a:extLst>
          </p:cNvPr>
          <p:cNvSpPr>
            <a:spLocks noGrp="1"/>
          </p:cNvSpPr>
          <p:nvPr>
            <p:ph type="ftr" sz="quarter" idx="3"/>
          </p:nvPr>
        </p:nvSpPr>
        <p:spPr>
          <a:xfrm>
            <a:off x="1311743"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0" name="Slide Number Placeholder 3">
            <a:extLst>
              <a:ext uri="{FF2B5EF4-FFF2-40B4-BE49-F238E27FC236}">
                <a16:creationId xmlns:a16="http://schemas.microsoft.com/office/drawing/2014/main" id="{3F601AF2-CB96-FB47-93A1-06A0F51BB9F9}"/>
              </a:ext>
            </a:extLst>
          </p:cNvPr>
          <p:cNvSpPr>
            <a:spLocks noGrp="1"/>
          </p:cNvSpPr>
          <p:nvPr>
            <p:ph type="sldNum" sz="quarter" idx="4"/>
          </p:nvPr>
        </p:nvSpPr>
        <p:spPr>
          <a:xfrm>
            <a:off x="733180"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6243907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OOW Agenda">
    <p:spTree>
      <p:nvGrpSpPr>
        <p:cNvPr id="1" name=""/>
        <p:cNvGrpSpPr/>
        <p:nvPr/>
      </p:nvGrpSpPr>
      <p:grpSpPr>
        <a:xfrm>
          <a:off x="0" y="0"/>
          <a:ext cx="0" cy="0"/>
          <a:chOff x="0" y="0"/>
          <a:chExt cx="0" cy="0"/>
        </a:xfrm>
      </p:grpSpPr>
      <p:pic>
        <p:nvPicPr>
          <p:cNvPr id="9" name="Picture 8" descr="A picture containing container, basket&#10;&#10;Description automatically generated">
            <a:extLst>
              <a:ext uri="{FF2B5EF4-FFF2-40B4-BE49-F238E27FC236}">
                <a16:creationId xmlns:a16="http://schemas.microsoft.com/office/drawing/2014/main" id="{854C4F1B-5FB4-8C48-B352-99B254FA249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7080948" y="212826"/>
            <a:ext cx="5111051" cy="2299468"/>
          </a:xfrm>
          <a:prstGeom prst="rect">
            <a:avLst/>
          </a:prstGeom>
        </p:spPr>
      </p:pic>
      <p:grpSp>
        <p:nvGrpSpPr>
          <p:cNvPr id="4" name="Group 3">
            <a:extLst>
              <a:ext uri="{FF2B5EF4-FFF2-40B4-BE49-F238E27FC236}">
                <a16:creationId xmlns:a16="http://schemas.microsoft.com/office/drawing/2014/main" id="{F7DFBE94-74A2-954E-835D-D3A403750427}"/>
              </a:ext>
            </a:extLst>
          </p:cNvPr>
          <p:cNvGrpSpPr/>
          <p:nvPr userDrawn="1"/>
        </p:nvGrpSpPr>
        <p:grpSpPr>
          <a:xfrm>
            <a:off x="3281742" y="5775496"/>
            <a:ext cx="1233073" cy="299478"/>
            <a:chOff x="10266201" y="4638361"/>
            <a:chExt cx="1233073" cy="299478"/>
          </a:xfrm>
        </p:grpSpPr>
        <p:sp>
          <p:nvSpPr>
            <p:cNvPr id="10" name="Rectangle 9">
              <a:extLst>
                <a:ext uri="{FF2B5EF4-FFF2-40B4-BE49-F238E27FC236}">
                  <a16:creationId xmlns:a16="http://schemas.microsoft.com/office/drawing/2014/main" id="{2BA10860-07D3-1A4B-8B52-69FDEB228A00}"/>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88CE354-4375-7947-A5F2-81A80C5EC1F7}"/>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331646-206C-584A-8040-FBE54C7289E1}"/>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Agenda</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8"/>
            <a:ext cx="5029200" cy="544527"/>
          </a:xfrm>
        </p:spPr>
        <p:txBody>
          <a:bodyPr lIns="0" rIns="0">
            <a:normAutofit/>
          </a:bodyPr>
          <a:lstStyle>
            <a:lvl1pPr marL="0" indent="0">
              <a:lnSpc>
                <a:spcPct val="100000"/>
              </a:lnSpc>
              <a:spcBef>
                <a:spcPts val="0"/>
              </a:spcBef>
              <a:spcAft>
                <a:spcPts val="1200"/>
              </a:spcAft>
              <a:buSzPct val="70000"/>
              <a:buFont typeface="Arial" panose="020B0604020202020204" pitchFamily="34" charset="0"/>
              <a:buNone/>
              <a:tabLst/>
              <a:defRPr sz="3000" b="1" i="0">
                <a:solidFill>
                  <a:schemeClr val="accent2"/>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Day</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5">
            <a:extLst>
              <a:ext uri="{FF2B5EF4-FFF2-40B4-BE49-F238E27FC236}">
                <a16:creationId xmlns:a16="http://schemas.microsoft.com/office/drawing/2014/main" id="{00AD1749-1C8E-AD41-8D05-F1E78F61C9D5}"/>
              </a:ext>
            </a:extLst>
          </p:cNvPr>
          <p:cNvSpPr>
            <a:spLocks noGrp="1"/>
          </p:cNvSpPr>
          <p:nvPr>
            <p:ph type="body" sz="quarter" idx="10" hasCustomPrompt="1"/>
          </p:nvPr>
        </p:nvSpPr>
        <p:spPr>
          <a:xfrm>
            <a:off x="768095" y="2947988"/>
            <a:ext cx="822960" cy="3239072"/>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11:00-12:15</a:t>
            </a:r>
            <a:br>
              <a:rPr lang="en-US" dirty="0"/>
            </a:br>
            <a:endParaRPr lang="en-US" dirty="0"/>
          </a:p>
          <a:p>
            <a:pPr lvl="0"/>
            <a:r>
              <a:rPr lang="en-US" dirty="0"/>
              <a:t>4:45-6:00</a:t>
            </a:r>
            <a:br>
              <a:rPr lang="en-US" dirty="0"/>
            </a:br>
            <a:endParaRPr lang="en-US" dirty="0"/>
          </a:p>
          <a:p>
            <a:pPr lvl="0"/>
            <a:r>
              <a:rPr lang="en-US" dirty="0"/>
              <a:t>5:00-6:30</a:t>
            </a:r>
          </a:p>
        </p:txBody>
      </p:sp>
      <p:sp>
        <p:nvSpPr>
          <p:cNvPr id="18" name="Text Placeholder 17">
            <a:extLst>
              <a:ext uri="{FF2B5EF4-FFF2-40B4-BE49-F238E27FC236}">
                <a16:creationId xmlns:a16="http://schemas.microsoft.com/office/drawing/2014/main" id="{5A23BDF2-4CF1-B242-AF9C-FF0C2725A9C5}"/>
              </a:ext>
            </a:extLst>
          </p:cNvPr>
          <p:cNvSpPr>
            <a:spLocks noGrp="1"/>
          </p:cNvSpPr>
          <p:nvPr>
            <p:ph type="body" sz="quarter" idx="11" hasCustomPrompt="1"/>
          </p:nvPr>
        </p:nvSpPr>
        <p:spPr>
          <a:xfrm>
            <a:off x="1624519" y="2947988"/>
            <a:ext cx="4172776" cy="3239072"/>
          </a:xfrm>
        </p:spPr>
        <p:txBody>
          <a:bodyPr lIns="0" rIns="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b="0" i="0" u="none" kern="1200" dirty="0" smtClean="0">
                <a:solidFill>
                  <a:schemeClr val="bg1">
                    <a:lumMod val="85000"/>
                  </a:schemeClr>
                </a:solidFill>
                <a:effectLst/>
                <a:latin typeface="Oracle Sans" panose="020B0503020204020204" pitchFamily="34" charset="0"/>
                <a:ea typeface="+mn-ea"/>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endParaRPr lang="en-US" dirty="0">
              <a:solidFill>
                <a:srgbClr val="847B76"/>
              </a:solidFill>
              <a:effectLst/>
              <a:latin typeface="Oracle Sans Light" panose="020B0403020204020204" pitchFamily="34" charset="0"/>
            </a:endParaRPr>
          </a:p>
        </p:txBody>
      </p:sp>
      <p:sp>
        <p:nvSpPr>
          <p:cNvPr id="20" name="Text Placeholder 19">
            <a:extLst>
              <a:ext uri="{FF2B5EF4-FFF2-40B4-BE49-F238E27FC236}">
                <a16:creationId xmlns:a16="http://schemas.microsoft.com/office/drawing/2014/main" id="{9DAC5812-8F05-0440-9062-7A43B2DB6AA6}"/>
              </a:ext>
            </a:extLst>
          </p:cNvPr>
          <p:cNvSpPr>
            <a:spLocks noGrp="1"/>
          </p:cNvSpPr>
          <p:nvPr>
            <p:ph type="body" sz="quarter" idx="12" hasCustomPrompt="1"/>
          </p:nvPr>
        </p:nvSpPr>
        <p:spPr>
          <a:xfrm>
            <a:off x="6088270" y="2289175"/>
            <a:ext cx="5029200" cy="548640"/>
          </a:xfrm>
        </p:spPr>
        <p:txBody>
          <a:bodyPr vert="horz" lIns="0" tIns="45720" rIns="0" bIns="45720" rtlCol="0">
            <a:normAutofit/>
          </a:bodyPr>
          <a:lstStyle>
            <a:lvl1pPr>
              <a:defRPr lang="en-US" sz="3000" b="1" i="0" dirty="0">
                <a:solidFill>
                  <a:schemeClr val="accent2"/>
                </a:solidFill>
                <a:latin typeface="Oracle Sans" panose="020B0503020204020204" pitchFamily="34" charset="0"/>
                <a:ea typeface="Oracle Sans" panose="020B0503020204020204" pitchFamily="34" charset="0"/>
                <a:cs typeface="Oracle Sans" panose="020B0503020204020204" pitchFamily="34" charset="0"/>
              </a:defRPr>
            </a:lvl1pPr>
          </a:lstStyle>
          <a:p>
            <a:pPr lvl="0">
              <a:lnSpc>
                <a:spcPct val="100000"/>
              </a:lnSpc>
              <a:spcBef>
                <a:spcPts val="0"/>
              </a:spcBef>
              <a:spcAft>
                <a:spcPts val="1200"/>
              </a:spcAft>
              <a:buSzPct val="70000"/>
              <a:tabLst/>
            </a:pPr>
            <a:r>
              <a:rPr lang="en-US" dirty="0"/>
              <a:t>Day</a:t>
            </a:r>
          </a:p>
        </p:txBody>
      </p:sp>
      <p:sp>
        <p:nvSpPr>
          <p:cNvPr id="22" name="Text Placeholder 21">
            <a:extLst>
              <a:ext uri="{FF2B5EF4-FFF2-40B4-BE49-F238E27FC236}">
                <a16:creationId xmlns:a16="http://schemas.microsoft.com/office/drawing/2014/main" id="{2B9790FE-CFCA-0344-AFF7-854517B39753}"/>
              </a:ext>
            </a:extLst>
          </p:cNvPr>
          <p:cNvSpPr>
            <a:spLocks noGrp="1"/>
          </p:cNvSpPr>
          <p:nvPr>
            <p:ph type="body" sz="quarter" idx="13" hasCustomPrompt="1"/>
          </p:nvPr>
        </p:nvSpPr>
        <p:spPr>
          <a:xfrm>
            <a:off x="6088270" y="2947988"/>
            <a:ext cx="822960" cy="3236976"/>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11:00-12:15</a:t>
            </a:r>
            <a:br>
              <a:rPr lang="en-US" dirty="0"/>
            </a:br>
            <a:endParaRPr lang="en-US" dirty="0"/>
          </a:p>
          <a:p>
            <a:pPr lvl="0"/>
            <a:r>
              <a:rPr lang="en-US" dirty="0"/>
              <a:t>4:45-6:00</a:t>
            </a:r>
            <a:br>
              <a:rPr lang="en-US" dirty="0"/>
            </a:br>
            <a:endParaRPr lang="en-US" dirty="0"/>
          </a:p>
          <a:p>
            <a:pPr lvl="0"/>
            <a:r>
              <a:rPr lang="en-US" dirty="0"/>
              <a:t>5:00-6:30</a:t>
            </a:r>
          </a:p>
        </p:txBody>
      </p:sp>
      <p:sp>
        <p:nvSpPr>
          <p:cNvPr id="24" name="Text Placeholder 23">
            <a:extLst>
              <a:ext uri="{FF2B5EF4-FFF2-40B4-BE49-F238E27FC236}">
                <a16:creationId xmlns:a16="http://schemas.microsoft.com/office/drawing/2014/main" id="{2FF7732B-D608-9647-98B0-CFC063F3113A}"/>
              </a:ext>
            </a:extLst>
          </p:cNvPr>
          <p:cNvSpPr>
            <a:spLocks noGrp="1"/>
          </p:cNvSpPr>
          <p:nvPr>
            <p:ph type="body" sz="quarter" idx="14" hasCustomPrompt="1"/>
          </p:nvPr>
        </p:nvSpPr>
        <p:spPr>
          <a:xfrm>
            <a:off x="6946396" y="2947988"/>
            <a:ext cx="4169663" cy="3236976"/>
          </a:xfrm>
        </p:spPr>
        <p:txBody>
          <a:bodyPr vert="horz" lIns="0" tIns="45720" rIns="0" bIns="45720" rtlCol="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u="none">
                <a:solidFill>
                  <a:schemeClr val="bg1">
                    <a:lumMod val="85000"/>
                  </a:schemeClr>
                </a:solidFill>
                <a:effectLst/>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p:txBody>
      </p:sp>
      <p:pic>
        <p:nvPicPr>
          <p:cNvPr id="17" name="Picture 16">
            <a:extLst>
              <a:ext uri="{FF2B5EF4-FFF2-40B4-BE49-F238E27FC236}">
                <a16:creationId xmlns:a16="http://schemas.microsoft.com/office/drawing/2014/main" id="{E2FD8FD0-D035-7149-A473-D48765FB7596}"/>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21" name="Footer Placeholder 3">
            <a:extLst>
              <a:ext uri="{FF2B5EF4-FFF2-40B4-BE49-F238E27FC236}">
                <a16:creationId xmlns:a16="http://schemas.microsoft.com/office/drawing/2014/main" id="{B99B1A28-83C1-EB4F-A7D2-186CE07005BD}"/>
              </a:ext>
            </a:extLst>
          </p:cNvPr>
          <p:cNvSpPr>
            <a:spLocks noGrp="1"/>
          </p:cNvSpPr>
          <p:nvPr>
            <p:ph type="ftr" sz="quarter" idx="3"/>
          </p:nvPr>
        </p:nvSpPr>
        <p:spPr>
          <a:xfrm>
            <a:off x="1311743"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23" name="Slide Number Placeholder 3">
            <a:extLst>
              <a:ext uri="{FF2B5EF4-FFF2-40B4-BE49-F238E27FC236}">
                <a16:creationId xmlns:a16="http://schemas.microsoft.com/office/drawing/2014/main" id="{A4B764B2-2D9B-D543-9A69-58101FCE04D3}"/>
              </a:ext>
            </a:extLst>
          </p:cNvPr>
          <p:cNvSpPr>
            <a:spLocks noGrp="1"/>
          </p:cNvSpPr>
          <p:nvPr>
            <p:ph type="sldNum" sz="quarter" idx="4"/>
          </p:nvPr>
        </p:nvSpPr>
        <p:spPr>
          <a:xfrm>
            <a:off x="733180"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110934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OOW Agenda One Column">
    <p:spTree>
      <p:nvGrpSpPr>
        <p:cNvPr id="1" name=""/>
        <p:cNvGrpSpPr/>
        <p:nvPr/>
      </p:nvGrpSpPr>
      <p:grpSpPr>
        <a:xfrm>
          <a:off x="0" y="0"/>
          <a:ext cx="0" cy="0"/>
          <a:chOff x="0" y="0"/>
          <a:chExt cx="0" cy="0"/>
        </a:xfrm>
      </p:grpSpPr>
      <p:pic>
        <p:nvPicPr>
          <p:cNvPr id="9" name="Picture 8" descr="A picture containing container, basket&#10;&#10;Description automatically generated">
            <a:extLst>
              <a:ext uri="{FF2B5EF4-FFF2-40B4-BE49-F238E27FC236}">
                <a16:creationId xmlns:a16="http://schemas.microsoft.com/office/drawing/2014/main" id="{854C4F1B-5FB4-8C48-B352-99B254FA249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7080948" y="212826"/>
            <a:ext cx="5111051" cy="2299468"/>
          </a:xfrm>
          <a:prstGeom prst="rect">
            <a:avLst/>
          </a:prstGeom>
        </p:spPr>
      </p:pic>
      <p:grpSp>
        <p:nvGrpSpPr>
          <p:cNvPr id="4" name="Group 3">
            <a:extLst>
              <a:ext uri="{FF2B5EF4-FFF2-40B4-BE49-F238E27FC236}">
                <a16:creationId xmlns:a16="http://schemas.microsoft.com/office/drawing/2014/main" id="{F7DFBE94-74A2-954E-835D-D3A403750427}"/>
              </a:ext>
            </a:extLst>
          </p:cNvPr>
          <p:cNvGrpSpPr/>
          <p:nvPr userDrawn="1"/>
        </p:nvGrpSpPr>
        <p:grpSpPr>
          <a:xfrm>
            <a:off x="3281742" y="5775496"/>
            <a:ext cx="1233073" cy="299478"/>
            <a:chOff x="10266201" y="4638361"/>
            <a:chExt cx="1233073" cy="299478"/>
          </a:xfrm>
        </p:grpSpPr>
        <p:sp>
          <p:nvSpPr>
            <p:cNvPr id="10" name="Rectangle 9">
              <a:extLst>
                <a:ext uri="{FF2B5EF4-FFF2-40B4-BE49-F238E27FC236}">
                  <a16:creationId xmlns:a16="http://schemas.microsoft.com/office/drawing/2014/main" id="{2BA10860-07D3-1A4B-8B52-69FDEB228A00}"/>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88CE354-4375-7947-A5F2-81A80C5EC1F7}"/>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331646-206C-584A-8040-FBE54C7289E1}"/>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3000">
                <a:solidFill>
                  <a:schemeClr val="accent2"/>
                </a:solidFill>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Agenda</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5">
            <a:extLst>
              <a:ext uri="{FF2B5EF4-FFF2-40B4-BE49-F238E27FC236}">
                <a16:creationId xmlns:a16="http://schemas.microsoft.com/office/drawing/2014/main" id="{00AD1749-1C8E-AD41-8D05-F1E78F61C9D5}"/>
              </a:ext>
            </a:extLst>
          </p:cNvPr>
          <p:cNvSpPr>
            <a:spLocks noGrp="1"/>
          </p:cNvSpPr>
          <p:nvPr>
            <p:ph type="body" sz="quarter" idx="10" hasCustomPrompt="1"/>
          </p:nvPr>
        </p:nvSpPr>
        <p:spPr>
          <a:xfrm>
            <a:off x="768095" y="2339090"/>
            <a:ext cx="822960" cy="3682603"/>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11:00-12:15</a:t>
            </a:r>
            <a:br>
              <a:rPr lang="en-US" dirty="0"/>
            </a:br>
            <a:endParaRPr lang="en-US" dirty="0"/>
          </a:p>
          <a:p>
            <a:pPr lvl="0"/>
            <a:r>
              <a:rPr lang="en-US" dirty="0"/>
              <a:t>4:45-6:00</a:t>
            </a:r>
            <a:br>
              <a:rPr lang="en-US" dirty="0"/>
            </a:br>
            <a:endParaRPr lang="en-US" dirty="0"/>
          </a:p>
          <a:p>
            <a:pPr lvl="0"/>
            <a:r>
              <a:rPr lang="en-US" dirty="0"/>
              <a:t>5:00-6:30</a:t>
            </a:r>
          </a:p>
        </p:txBody>
      </p:sp>
      <p:sp>
        <p:nvSpPr>
          <p:cNvPr id="18" name="Text Placeholder 17">
            <a:extLst>
              <a:ext uri="{FF2B5EF4-FFF2-40B4-BE49-F238E27FC236}">
                <a16:creationId xmlns:a16="http://schemas.microsoft.com/office/drawing/2014/main" id="{5A23BDF2-4CF1-B242-AF9C-FF0C2725A9C5}"/>
              </a:ext>
            </a:extLst>
          </p:cNvPr>
          <p:cNvSpPr>
            <a:spLocks noGrp="1"/>
          </p:cNvSpPr>
          <p:nvPr>
            <p:ph type="body" sz="quarter" idx="11" hasCustomPrompt="1"/>
          </p:nvPr>
        </p:nvSpPr>
        <p:spPr>
          <a:xfrm>
            <a:off x="1624519" y="2339091"/>
            <a:ext cx="9799386" cy="3682602"/>
          </a:xfrm>
        </p:spPr>
        <p:txBody>
          <a:bodyPr lIns="0" rIns="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b="0" i="0" u="none" kern="1200" dirty="0" smtClean="0">
                <a:solidFill>
                  <a:schemeClr val="bg1">
                    <a:lumMod val="85000"/>
                  </a:schemeClr>
                </a:solidFill>
                <a:effectLst/>
                <a:latin typeface="Oracle Sans" panose="020B0503020204020204" pitchFamily="34" charset="0"/>
                <a:ea typeface="+mn-ea"/>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endParaRPr lang="en-US" dirty="0">
              <a:solidFill>
                <a:srgbClr val="847B76"/>
              </a:solidFill>
              <a:effectLst/>
              <a:latin typeface="Oracle Sans Light" panose="020B0403020204020204" pitchFamily="34" charset="0"/>
            </a:endParaRPr>
          </a:p>
        </p:txBody>
      </p:sp>
      <p:pic>
        <p:nvPicPr>
          <p:cNvPr id="17" name="Picture 16">
            <a:extLst>
              <a:ext uri="{FF2B5EF4-FFF2-40B4-BE49-F238E27FC236}">
                <a16:creationId xmlns:a16="http://schemas.microsoft.com/office/drawing/2014/main" id="{E2FD8FD0-D035-7149-A473-D48765FB7596}"/>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5" name="Footer Placeholder 3">
            <a:extLst>
              <a:ext uri="{FF2B5EF4-FFF2-40B4-BE49-F238E27FC236}">
                <a16:creationId xmlns:a16="http://schemas.microsoft.com/office/drawing/2014/main" id="{2CEB16F1-B604-324D-9D9C-72431FBE4AC8}"/>
              </a:ext>
            </a:extLst>
          </p:cNvPr>
          <p:cNvSpPr>
            <a:spLocks noGrp="1"/>
          </p:cNvSpPr>
          <p:nvPr>
            <p:ph type="ftr" sz="quarter" idx="3"/>
          </p:nvPr>
        </p:nvSpPr>
        <p:spPr>
          <a:xfrm>
            <a:off x="1311743"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9" name="Slide Number Placeholder 3">
            <a:extLst>
              <a:ext uri="{FF2B5EF4-FFF2-40B4-BE49-F238E27FC236}">
                <a16:creationId xmlns:a16="http://schemas.microsoft.com/office/drawing/2014/main" id="{43497273-C70D-104B-968E-9BF4249CDBC9}"/>
              </a:ext>
            </a:extLst>
          </p:cNvPr>
          <p:cNvSpPr>
            <a:spLocks noGrp="1"/>
          </p:cNvSpPr>
          <p:nvPr>
            <p:ph type="sldNum" sz="quarter" idx="4"/>
          </p:nvPr>
        </p:nvSpPr>
        <p:spPr>
          <a:xfrm>
            <a:off x="733180"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4204268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95817-C269-41DC-98C3-383216D99B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A67554-86D0-436B-A607-1B04B40495BA}"/>
              </a:ext>
            </a:extLst>
          </p:cNvPr>
          <p:cNvSpPr>
            <a:spLocks noGrp="1"/>
          </p:cNvSpPr>
          <p:nvPr>
            <p:ph idx="1"/>
          </p:nvPr>
        </p:nvSpPr>
        <p:spPr/>
        <p:txBody>
          <a:bodyPr/>
          <a:lstStyle>
            <a:lvl1pPr marL="230188" indent="-230188">
              <a:buClr>
                <a:schemeClr val="accent1"/>
              </a:buClr>
              <a:buSzPct val="70000"/>
              <a:buFont typeface="Arial" panose="020B0604020202020204" pitchFamily="34" charset="0"/>
              <a:buChar char="•"/>
              <a:tabLst/>
              <a:defRPr/>
            </a:lvl1pPr>
            <a:lvl2pPr marL="690563" indent="-233363">
              <a:buClr>
                <a:schemeClr val="accent1"/>
              </a:buClr>
              <a:buSzPct val="70000"/>
              <a:buFont typeface="Arial" panose="020B0604020202020204" pitchFamily="34" charset="0"/>
              <a:buChar char="•"/>
              <a:tabLst/>
              <a:defRPr/>
            </a:lvl2pPr>
            <a:lvl3pPr marL="1150938" indent="-236538">
              <a:buClr>
                <a:schemeClr val="accent1"/>
              </a:buClr>
              <a:buSzPct val="70000"/>
              <a:buFont typeface="Arial" panose="020B0604020202020204" pitchFamily="34" charset="0"/>
              <a:buChar char="•"/>
              <a:tabLst/>
              <a:defRPr/>
            </a:lvl3pPr>
            <a:lvl4pPr marL="1603375" indent="-231775">
              <a:buClr>
                <a:schemeClr val="accent1"/>
              </a:buClr>
              <a:buSzPct val="70000"/>
              <a:buFont typeface="Arial" panose="020B0604020202020204" pitchFamily="34" charset="0"/>
              <a:buChar char="•"/>
              <a:tabLst/>
              <a:defRPr/>
            </a:lvl4pPr>
            <a:lvl5pPr marL="2063750" indent="-234950">
              <a:buClr>
                <a:schemeClr val="accent1"/>
              </a:buClr>
              <a:buSzPct val="70000"/>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3">
            <a:extLst>
              <a:ext uri="{FF2B5EF4-FFF2-40B4-BE49-F238E27FC236}">
                <a16:creationId xmlns:a16="http://schemas.microsoft.com/office/drawing/2014/main" id="{99F69C3E-DA06-EC43-BB09-C5077055EB4C}"/>
              </a:ext>
            </a:extLst>
          </p:cNvPr>
          <p:cNvSpPr>
            <a:spLocks noGrp="1"/>
          </p:cNvSpPr>
          <p:nvPr>
            <p:ph type="ftr" sz="quarter" idx="3"/>
          </p:nvPr>
        </p:nvSpPr>
        <p:spPr>
          <a:xfrm>
            <a:off x="1311743"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8" name="Slide Number Placeholder 3">
            <a:extLst>
              <a:ext uri="{FF2B5EF4-FFF2-40B4-BE49-F238E27FC236}">
                <a16:creationId xmlns:a16="http://schemas.microsoft.com/office/drawing/2014/main" id="{20DCD1F9-A107-EE49-BC47-26050D6BE5ED}"/>
              </a:ext>
            </a:extLst>
          </p:cNvPr>
          <p:cNvSpPr>
            <a:spLocks noGrp="1"/>
          </p:cNvSpPr>
          <p:nvPr>
            <p:ph type="sldNum" sz="quarter" idx="4"/>
          </p:nvPr>
        </p:nvSpPr>
        <p:spPr>
          <a:xfrm>
            <a:off x="733180"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186061695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OOW Section Divider 1">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C0780927-9945-EF47-8AE5-C4DBCA3023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1133"/>
          <a:stretch/>
        </p:blipFill>
        <p:spPr>
          <a:xfrm flipH="1">
            <a:off x="7263302" y="224473"/>
            <a:ext cx="4928697" cy="2612033"/>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id="{0D44442F-9369-9B4E-B2F5-C37AD54E148E}"/>
              </a:ext>
            </a:extLst>
          </p:cNvPr>
          <p:cNvPicPr>
            <a:picLocks noChangeAspect="1"/>
          </p:cNvPicPr>
          <p:nvPr userDrawn="1"/>
        </p:nvPicPr>
        <p:blipFill>
          <a:blip r:embed="rId3" cstate="print">
            <a:alphaModFix amt="40000"/>
            <a:extLst>
              <a:ext uri="{28A0092B-C50C-407E-A947-70E740481C1C}">
                <a14:useLocalDpi xmlns:a14="http://schemas.microsoft.com/office/drawing/2010/main" val="0"/>
              </a:ext>
            </a:extLst>
          </a:blip>
          <a:stretch>
            <a:fillRect/>
          </a:stretch>
        </p:blipFill>
        <p:spPr>
          <a:xfrm>
            <a:off x="-620045" y="5667593"/>
            <a:ext cx="4427104" cy="1649788"/>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6705724"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2288559"/>
            <a:ext cx="6705724" cy="3360372"/>
          </a:xfrm>
        </p:spPr>
        <p:txBody>
          <a:bodyPr lIns="0" rIns="0">
            <a:normAutofit/>
          </a:bodyPr>
          <a:lstStyle>
            <a:lvl1pPr marL="0" indent="0">
              <a:lnSpc>
                <a:spcPct val="100000"/>
              </a:lnSpc>
              <a:spcBef>
                <a:spcPts val="0"/>
              </a:spcBef>
              <a:buNone/>
              <a:defRPr lang="en-US" sz="3000" b="0" i="0" kern="1200" dirty="0" err="1" smtClean="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C1D8E17-170B-7246-AF1C-3AD5786F2D91}"/>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1" name="Footer Placeholder 3">
            <a:extLst>
              <a:ext uri="{FF2B5EF4-FFF2-40B4-BE49-F238E27FC236}">
                <a16:creationId xmlns:a16="http://schemas.microsoft.com/office/drawing/2014/main" id="{87512538-F5F5-DE4B-B197-E841461B7B41}"/>
              </a:ext>
            </a:extLst>
          </p:cNvPr>
          <p:cNvSpPr>
            <a:spLocks noGrp="1"/>
          </p:cNvSpPr>
          <p:nvPr>
            <p:ph type="ftr" sz="quarter" idx="3"/>
          </p:nvPr>
        </p:nvSpPr>
        <p:spPr>
          <a:xfrm>
            <a:off x="4385622"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5" name="Slide Number Placeholder 3">
            <a:extLst>
              <a:ext uri="{FF2B5EF4-FFF2-40B4-BE49-F238E27FC236}">
                <a16:creationId xmlns:a16="http://schemas.microsoft.com/office/drawing/2014/main" id="{02F08E74-F659-CE40-8946-33F269836D7F}"/>
              </a:ext>
            </a:extLst>
          </p:cNvPr>
          <p:cNvSpPr>
            <a:spLocks noGrp="1"/>
          </p:cNvSpPr>
          <p:nvPr>
            <p:ph type="sldNum" sz="quarter" idx="4"/>
          </p:nvPr>
        </p:nvSpPr>
        <p:spPr>
          <a:xfrm>
            <a:off x="3807059"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738027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secHead" preserve="1">
  <p:cSld name="OOW Section Divider 2">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7629454"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7629455" cy="3360372"/>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0310F20-1649-734A-B3C6-2E780CA560E8}"/>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1" name="Footer Placeholder 3">
            <a:extLst>
              <a:ext uri="{FF2B5EF4-FFF2-40B4-BE49-F238E27FC236}">
                <a16:creationId xmlns:a16="http://schemas.microsoft.com/office/drawing/2014/main" id="{16EB0625-B565-3240-AC65-C85B62B0CC3D}"/>
              </a:ext>
            </a:extLst>
          </p:cNvPr>
          <p:cNvSpPr>
            <a:spLocks noGrp="1"/>
          </p:cNvSpPr>
          <p:nvPr>
            <p:ph type="ftr" sz="quarter" idx="3"/>
          </p:nvPr>
        </p:nvSpPr>
        <p:spPr>
          <a:xfrm>
            <a:off x="1251589"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2" name="Slide Number Placeholder 3">
            <a:extLst>
              <a:ext uri="{FF2B5EF4-FFF2-40B4-BE49-F238E27FC236}">
                <a16:creationId xmlns:a16="http://schemas.microsoft.com/office/drawing/2014/main" id="{961A4C7E-5FE6-6B40-B2FB-EA05691CD859}"/>
              </a:ext>
            </a:extLst>
          </p:cNvPr>
          <p:cNvSpPr>
            <a:spLocks noGrp="1"/>
          </p:cNvSpPr>
          <p:nvPr>
            <p:ph type="sldNum" sz="quarter" idx="4"/>
          </p:nvPr>
        </p:nvSpPr>
        <p:spPr>
          <a:xfrm>
            <a:off x="673026"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4073153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secHead" preserve="1">
  <p:cSld name="1_OOW Section Divider 2">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675861"/>
            <a:ext cx="7629454" cy="2091701"/>
          </a:xfrm>
        </p:spPr>
        <p:txBody>
          <a:bodyPr vert="horz" lIns="0" tIns="45720" rIns="0" bIns="45720" rtlCol="0" anchor="b">
            <a:normAutofit/>
          </a:bodyPr>
          <a:lstStyle>
            <a:lvl1pPr>
              <a:defRPr lang="en-US" sz="44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429000"/>
            <a:ext cx="7629455" cy="1456631"/>
          </a:xfrm>
        </p:spPr>
        <p:txBody>
          <a:bodyPr lIns="0" rIns="0">
            <a:normAutofit/>
          </a:bodyPr>
          <a:lstStyle>
            <a:lvl1pPr marL="0" indent="0">
              <a:lnSpc>
                <a:spcPct val="100000"/>
              </a:lnSpc>
              <a:spcBef>
                <a:spcPts val="0"/>
              </a:spcBef>
              <a:buNone/>
              <a:defRPr sz="2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11586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0310F20-1649-734A-B3C6-2E780CA560E8}"/>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1" name="Footer Placeholder 3">
            <a:extLst>
              <a:ext uri="{FF2B5EF4-FFF2-40B4-BE49-F238E27FC236}">
                <a16:creationId xmlns:a16="http://schemas.microsoft.com/office/drawing/2014/main" id="{F50C85E0-E604-5844-ADCA-CD154ABC6D83}"/>
              </a:ext>
            </a:extLst>
          </p:cNvPr>
          <p:cNvSpPr>
            <a:spLocks noGrp="1"/>
          </p:cNvSpPr>
          <p:nvPr>
            <p:ph type="ftr" sz="quarter" idx="3"/>
          </p:nvPr>
        </p:nvSpPr>
        <p:spPr>
          <a:xfrm>
            <a:off x="1258964"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2" name="Slide Number Placeholder 3">
            <a:extLst>
              <a:ext uri="{FF2B5EF4-FFF2-40B4-BE49-F238E27FC236}">
                <a16:creationId xmlns:a16="http://schemas.microsoft.com/office/drawing/2014/main" id="{4560211F-42AC-484E-9080-EBE8A9AA4ADC}"/>
              </a:ext>
            </a:extLst>
          </p:cNvPr>
          <p:cNvSpPr>
            <a:spLocks noGrp="1"/>
          </p:cNvSpPr>
          <p:nvPr>
            <p:ph type="sldNum" sz="quarter" idx="4"/>
          </p:nvPr>
        </p:nvSpPr>
        <p:spPr>
          <a:xfrm>
            <a:off x="680401"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198241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secHead" preserve="1">
  <p:cSld name="OOW Large Bulleted List">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8"/>
            <a:ext cx="10669102" cy="4067791"/>
          </a:xfrm>
        </p:spPr>
        <p:txBody>
          <a:bodyPr lIns="0" rIns="0">
            <a:normAutofit/>
          </a:bodyPr>
          <a:lstStyle>
            <a:lvl1pPr marL="234950" indent="-234950">
              <a:lnSpc>
                <a:spcPct val="100000"/>
              </a:lnSpc>
              <a:spcBef>
                <a:spcPts val="0"/>
              </a:spcBef>
              <a:spcAft>
                <a:spcPts val="1200"/>
              </a:spcAft>
              <a:buSzPct val="70000"/>
              <a:buFont typeface="Arial" panose="020B0604020202020204" pitchFamily="34" charset="0"/>
              <a:buChar char="•"/>
              <a:tabLst/>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endParaRPr lang="en-US" dirty="0"/>
          </a:p>
          <a:p>
            <a:r>
              <a:rPr lang="en-US" dirty="0" err="1"/>
              <a:t>Consectetur</a:t>
            </a:r>
            <a:r>
              <a:rPr lang="en-US" dirty="0"/>
              <a:t> </a:t>
            </a:r>
            <a:r>
              <a:rPr lang="en-US" dirty="0" err="1"/>
              <a:t>adipiscing</a:t>
            </a:r>
            <a:r>
              <a:rPr lang="en-US" dirty="0"/>
              <a:t> </a:t>
            </a:r>
            <a:r>
              <a:rPr lang="en-US" dirty="0" err="1"/>
              <a:t>elit</a:t>
            </a:r>
            <a:r>
              <a:rPr lang="en-US" dirty="0"/>
              <a:t>.</a:t>
            </a:r>
          </a:p>
          <a:p>
            <a:r>
              <a:rPr lang="en-US" dirty="0"/>
              <a:t>Duis vitae </a:t>
            </a:r>
            <a:r>
              <a:rPr lang="en-US" dirty="0" err="1"/>
              <a:t>interdum</a:t>
            </a:r>
            <a:r>
              <a:rPr lang="en-US" dirty="0"/>
              <a:t> diam</a:t>
            </a:r>
          </a:p>
          <a:p>
            <a:r>
              <a:rPr lang="en-US" dirty="0"/>
              <a:t>Non </a:t>
            </a:r>
            <a:r>
              <a:rPr lang="en-US" dirty="0" err="1"/>
              <a:t>aliquet</a:t>
            </a:r>
            <a:r>
              <a:rPr lang="en-US" dirty="0"/>
              <a:t> </a:t>
            </a:r>
            <a:r>
              <a:rPr lang="en-US" dirty="0" err="1"/>
              <a:t>enim</a:t>
            </a:r>
            <a:r>
              <a:rPr lang="en-US" dirty="0"/>
              <a:t>.</a:t>
            </a:r>
          </a:p>
          <a:p>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a:t>
            </a:r>
          </a:p>
          <a:p>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108313E-A4D2-8545-95E9-53B6EB1B10B4}"/>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1" name="Footer Placeholder 3">
            <a:extLst>
              <a:ext uri="{FF2B5EF4-FFF2-40B4-BE49-F238E27FC236}">
                <a16:creationId xmlns:a16="http://schemas.microsoft.com/office/drawing/2014/main" id="{3BE074E9-0004-CD49-9918-E0B74440CD4F}"/>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2" name="Slide Number Placeholder 3">
            <a:extLst>
              <a:ext uri="{FF2B5EF4-FFF2-40B4-BE49-F238E27FC236}">
                <a16:creationId xmlns:a16="http://schemas.microsoft.com/office/drawing/2014/main" id="{96DEE667-DB0F-C845-B358-E8844EF1ABF4}"/>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35860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OOW Title Alternat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42000" y="0"/>
            <a:ext cx="6096000" cy="6858000"/>
          </a:xfrm>
          <a:prstGeom prst="rect">
            <a:avLst/>
          </a:prstGeom>
        </p:spPr>
      </p:pic>
      <p:pic>
        <p:nvPicPr>
          <p:cNvPr id="5" name="Picture 4">
            <a:extLst>
              <a:ext uri="{FF2B5EF4-FFF2-40B4-BE49-F238E27FC236}">
                <a16:creationId xmlns:a16="http://schemas.microsoft.com/office/drawing/2014/main" id="{919CFDD5-2DA7-954C-AF86-6FDF30E379B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938000" y="0"/>
            <a:ext cx="254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370987"/>
            <a:ext cx="4951768" cy="844095"/>
          </a:xfrm>
        </p:spPr>
        <p:txBody>
          <a:bodyPr vert="horz" lIns="0" tIns="45720" rIns="0" bIns="45720" rtlCol="0" anchor="b">
            <a:normAutofit/>
          </a:bodyPr>
          <a:lstStyle>
            <a:lvl1pPr>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737980"/>
            <a:ext cx="4177978" cy="2336749"/>
          </a:xfrm>
        </p:spPr>
        <p:txBody>
          <a:bodyPr lIns="0" rIns="0">
            <a:normAutofit/>
          </a:bodyPr>
          <a:lstStyle>
            <a:lvl1pPr marL="0" indent="0">
              <a:lnSpc>
                <a:spcPct val="100000"/>
              </a:lnSpc>
              <a:spcBef>
                <a:spcPts val="0"/>
              </a:spcBef>
              <a:buNone/>
              <a:defRPr sz="16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6ADA2461-9C22-0D47-B775-5AD8659EE1DB}"/>
              </a:ext>
            </a:extLst>
          </p:cNvPr>
          <p:cNvSpPr>
            <a:spLocks noGrp="1"/>
          </p:cNvSpPr>
          <p:nvPr>
            <p:ph type="pic" sz="quarter" idx="10"/>
          </p:nvPr>
        </p:nvSpPr>
        <p:spPr>
          <a:xfrm>
            <a:off x="5842000" y="0"/>
            <a:ext cx="6096000" cy="6858000"/>
          </a:xfrm>
        </p:spPr>
        <p:txBody>
          <a:bodyPr/>
          <a:lstStyle/>
          <a:p>
            <a:endParaRPr lang="en-US"/>
          </a:p>
        </p:txBody>
      </p:sp>
      <p:sp>
        <p:nvSpPr>
          <p:cNvPr id="4" name="Footer Placeholder 3">
            <a:extLst>
              <a:ext uri="{FF2B5EF4-FFF2-40B4-BE49-F238E27FC236}">
                <a16:creationId xmlns:a16="http://schemas.microsoft.com/office/drawing/2014/main" id="{468DACAA-9A3C-1646-B964-45E45C4290D3}"/>
              </a:ext>
            </a:extLst>
          </p:cNvPr>
          <p:cNvSpPr>
            <a:spLocks noGrp="1"/>
          </p:cNvSpPr>
          <p:nvPr>
            <p:ph type="ftr" sz="quarter" idx="11"/>
          </p:nvPr>
        </p:nvSpPr>
        <p:spPr>
          <a:xfrm>
            <a:off x="1339850" y="6514977"/>
            <a:ext cx="3792589" cy="365125"/>
          </a:xfrm>
        </p:spPr>
        <p:txBody>
          <a:bodyPr/>
          <a:lstStyle/>
          <a:p>
            <a:r>
              <a:rPr lang="en-US" sz="800"/>
              <a:t>Copyright © 2019 Oracle and/or its affiliates.</a:t>
            </a:r>
            <a:endParaRPr lang="en-US" sz="800" dirty="0"/>
          </a:p>
        </p:txBody>
      </p:sp>
      <p:sp>
        <p:nvSpPr>
          <p:cNvPr id="10" name="Slide Number Placeholder 3">
            <a:extLst>
              <a:ext uri="{FF2B5EF4-FFF2-40B4-BE49-F238E27FC236}">
                <a16:creationId xmlns:a16="http://schemas.microsoft.com/office/drawing/2014/main" id="{94609EAD-3B98-1C46-8F69-D7499B32E5C0}"/>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8504290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OOW 4-Step Flow">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F0FCE765-22CA-7F4E-B5AF-ACFEA611159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19834" y="583943"/>
            <a:ext cx="2626460" cy="662990"/>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2331522" cy="330974"/>
          </a:xfrm>
        </p:spPr>
        <p:txBody>
          <a:bodyPr lIns="0" rIns="0">
            <a:normAutofit/>
          </a:bodyPr>
          <a:lstStyle>
            <a:lvl1pPr marL="0" indent="0">
              <a:lnSpc>
                <a:spcPct val="100000"/>
              </a:lnSpc>
              <a:spcBef>
                <a:spcPts val="0"/>
              </a:spcBef>
              <a:spcAft>
                <a:spcPts val="1200"/>
              </a:spcAft>
              <a:buSzPct val="70000"/>
              <a:buFont typeface="Arial" panose="020B0604020202020204" pitchFamily="34" charset="0"/>
              <a:buNone/>
              <a:tabLst/>
              <a:defRPr sz="1600" b="1" i="0">
                <a:solidFill>
                  <a:schemeClr val="bg1"/>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Shape 5">
            <a:extLst>
              <a:ext uri="{FF2B5EF4-FFF2-40B4-BE49-F238E27FC236}">
                <a16:creationId xmlns:a16="http://schemas.microsoft.com/office/drawing/2014/main" id="{B92094A0-05C7-534D-B3B3-D2022D11EFEF}"/>
              </a:ext>
            </a:extLst>
          </p:cNvPr>
          <p:cNvSpPr/>
          <p:nvPr userDrawn="1"/>
        </p:nvSpPr>
        <p:spPr>
          <a:xfrm rot="13500000">
            <a:off x="3052797" y="2358866"/>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768350" y="2716680"/>
            <a:ext cx="2340864" cy="2529712"/>
          </a:xfrm>
        </p:spPr>
        <p:txBody>
          <a:bodyPr lIns="0" rIns="0">
            <a:normAutofit/>
          </a:bodyPr>
          <a:lstStyle>
            <a:lvl1pPr marL="0" marR="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lang="en-US" sz="1800" b="0" i="0" kern="1200" dirty="0">
                <a:solidFill>
                  <a:schemeClr val="bg1">
                    <a:lumMod val="85000"/>
                  </a:schemeClr>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16" name="Text Placeholder 15">
            <a:extLst>
              <a:ext uri="{FF2B5EF4-FFF2-40B4-BE49-F238E27FC236}">
                <a16:creationId xmlns:a16="http://schemas.microsoft.com/office/drawing/2014/main" id="{FC2A71D9-E249-2D48-9BF8-D6293AE64F2C}"/>
              </a:ext>
            </a:extLst>
          </p:cNvPr>
          <p:cNvSpPr>
            <a:spLocks noGrp="1"/>
          </p:cNvSpPr>
          <p:nvPr>
            <p:ph type="body" sz="quarter" idx="11" hasCustomPrompt="1"/>
          </p:nvPr>
        </p:nvSpPr>
        <p:spPr>
          <a:xfrm>
            <a:off x="3537946"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3544344" y="2716680"/>
            <a:ext cx="2340864" cy="2529712"/>
          </a:xfrm>
        </p:spPr>
        <p:txBody>
          <a:bodyPr lIns="0" rIns="0">
            <a:normAutofit/>
          </a:bodyPr>
          <a:lstStyle>
            <a:lvl1pPr>
              <a:lnSpc>
                <a:spcPts val="2200"/>
              </a:lnSpc>
              <a:spcBef>
                <a:spcPts val="0"/>
              </a:spcBef>
              <a:spcAft>
                <a:spcPts val="600"/>
              </a:spcAft>
              <a:defRPr sz="1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20" name="Text Placeholder 19">
            <a:extLst>
              <a:ext uri="{FF2B5EF4-FFF2-40B4-BE49-F238E27FC236}">
                <a16:creationId xmlns:a16="http://schemas.microsoft.com/office/drawing/2014/main" id="{D15D195D-008C-7E45-9912-16E0FCFDC09E}"/>
              </a:ext>
            </a:extLst>
          </p:cNvPr>
          <p:cNvSpPr>
            <a:spLocks noGrp="1"/>
          </p:cNvSpPr>
          <p:nvPr>
            <p:ph type="body" sz="quarter" idx="13" hasCustomPrompt="1"/>
          </p:nvPr>
        </p:nvSpPr>
        <p:spPr>
          <a:xfrm>
            <a:off x="6317139"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6320338" y="2716680"/>
            <a:ext cx="2340864" cy="2529712"/>
          </a:xfrm>
        </p:spPr>
        <p:txBody>
          <a:bodyPr lIns="0" rIns="0">
            <a:normAutofit/>
          </a:bodyPr>
          <a:lstStyle>
            <a:lvl1pPr>
              <a:lnSpc>
                <a:spcPts val="2200"/>
              </a:lnSpc>
              <a:spcBef>
                <a:spcPts val="0"/>
              </a:spcBef>
              <a:spcAft>
                <a:spcPts val="600"/>
              </a:spcAft>
              <a:defRPr sz="1800" b="0" i="0">
                <a:solidFill>
                  <a:schemeClr val="bg1">
                    <a:lumMod val="9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24" name="Text Placeholder 23">
            <a:extLst>
              <a:ext uri="{FF2B5EF4-FFF2-40B4-BE49-F238E27FC236}">
                <a16:creationId xmlns:a16="http://schemas.microsoft.com/office/drawing/2014/main" id="{621E2FD4-9288-1040-B4E7-308D67D835FB}"/>
              </a:ext>
            </a:extLst>
          </p:cNvPr>
          <p:cNvSpPr>
            <a:spLocks noGrp="1"/>
          </p:cNvSpPr>
          <p:nvPr>
            <p:ph type="body" sz="quarter" idx="15" hasCustomPrompt="1"/>
          </p:nvPr>
        </p:nvSpPr>
        <p:spPr>
          <a:xfrm>
            <a:off x="9096332"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26" name="Text Placeholder 25">
            <a:extLst>
              <a:ext uri="{FF2B5EF4-FFF2-40B4-BE49-F238E27FC236}">
                <a16:creationId xmlns:a16="http://schemas.microsoft.com/office/drawing/2014/main" id="{825A92B5-EC38-2544-A3A4-C45371748140}"/>
              </a:ext>
            </a:extLst>
          </p:cNvPr>
          <p:cNvSpPr>
            <a:spLocks noGrp="1"/>
          </p:cNvSpPr>
          <p:nvPr>
            <p:ph type="body" sz="quarter" idx="16" hasCustomPrompt="1"/>
          </p:nvPr>
        </p:nvSpPr>
        <p:spPr>
          <a:xfrm>
            <a:off x="9096332" y="2716680"/>
            <a:ext cx="2340864" cy="2529712"/>
          </a:xfrm>
        </p:spPr>
        <p:txBody>
          <a:bodyPr lIns="0" rIns="0">
            <a:normAutofit/>
          </a:bodyPr>
          <a:lstStyle>
            <a:lvl1pPr>
              <a:lnSpc>
                <a:spcPts val="2200"/>
              </a:lnSpc>
              <a:spcBef>
                <a:spcPts val="0"/>
              </a:spcBef>
              <a:spcAft>
                <a:spcPts val="600"/>
              </a:spcAft>
              <a:defRPr sz="1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29" name="L-Shape 28">
            <a:extLst>
              <a:ext uri="{FF2B5EF4-FFF2-40B4-BE49-F238E27FC236}">
                <a16:creationId xmlns:a16="http://schemas.microsoft.com/office/drawing/2014/main" id="{562F87C2-612C-4642-B36B-DC9883E68596}"/>
              </a:ext>
            </a:extLst>
          </p:cNvPr>
          <p:cNvSpPr/>
          <p:nvPr userDrawn="1"/>
        </p:nvSpPr>
        <p:spPr>
          <a:xfrm rot="13500000">
            <a:off x="5839186" y="2358865"/>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extLst>
              <a:ext uri="{FF2B5EF4-FFF2-40B4-BE49-F238E27FC236}">
                <a16:creationId xmlns:a16="http://schemas.microsoft.com/office/drawing/2014/main" id="{93747C1F-C0D1-6940-B48F-0045E941F088}"/>
              </a:ext>
            </a:extLst>
          </p:cNvPr>
          <p:cNvSpPr/>
          <p:nvPr userDrawn="1"/>
        </p:nvSpPr>
        <p:spPr>
          <a:xfrm rot="13500000">
            <a:off x="8625576" y="2358864"/>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55337613-929D-9A40-90FE-FD9484924F90}"/>
              </a:ext>
            </a:extLst>
          </p:cNvPr>
          <p:cNvPicPr>
            <a:picLocks noChangeAspect="1"/>
          </p:cNvPicPr>
          <p:nvPr userDrawn="1"/>
        </p:nvPicPr>
        <p:blipFill rotWithShape="1">
          <a:blip r:embed="rId4">
            <a:alphaModFix amt="70000"/>
            <a:extLst>
              <a:ext uri="{28A0092B-C50C-407E-A947-70E740481C1C}">
                <a14:useLocalDpi xmlns:a14="http://schemas.microsoft.com/office/drawing/2010/main" val="0"/>
              </a:ext>
            </a:extLst>
          </a:blip>
          <a:srcRect l="-277" r="1"/>
          <a:stretch/>
        </p:blipFill>
        <p:spPr>
          <a:xfrm>
            <a:off x="6373090" y="557050"/>
            <a:ext cx="6719455" cy="1413489"/>
          </a:xfrm>
          <a:prstGeom prst="rect">
            <a:avLst/>
          </a:prstGeom>
        </p:spPr>
      </p:pic>
      <p:pic>
        <p:nvPicPr>
          <p:cNvPr id="21" name="Picture 20">
            <a:extLst>
              <a:ext uri="{FF2B5EF4-FFF2-40B4-BE49-F238E27FC236}">
                <a16:creationId xmlns:a16="http://schemas.microsoft.com/office/drawing/2014/main" id="{D45D0859-B97B-E146-B2FD-0F7D5C3EF7DE}"/>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25" name="Footer Placeholder 3">
            <a:extLst>
              <a:ext uri="{FF2B5EF4-FFF2-40B4-BE49-F238E27FC236}">
                <a16:creationId xmlns:a16="http://schemas.microsoft.com/office/drawing/2014/main" id="{2AFDE97F-597C-EB46-BB08-15551FF5FE47}"/>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27" name="Slide Number Placeholder 3">
            <a:extLst>
              <a:ext uri="{FF2B5EF4-FFF2-40B4-BE49-F238E27FC236}">
                <a16:creationId xmlns:a16="http://schemas.microsoft.com/office/drawing/2014/main" id="{9EFBD8EA-A004-7249-A1E7-36E2C129BE90}"/>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187943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1+#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0-#ppt_w/2"/>
                                          </p:val>
                                        </p:tav>
                                        <p:tav tm="100000">
                                          <p:val>
                                            <p:strVal val="#ppt_x"/>
                                          </p:val>
                                        </p:tav>
                                      </p:tavLst>
                                    </p:anim>
                                    <p:anim calcmode="lin" valueType="num">
                                      <p:cBhvr additive="base">
                                        <p:cTn id="12"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OOW 3 Step Flow">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1560927" y="2409936"/>
            <a:ext cx="2751984" cy="2529712"/>
          </a:xfrm>
        </p:spPr>
        <p:txBody>
          <a:bodyPr lIns="0" r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en-US" sz="2800" b="0" i="0" kern="1200" dirty="0">
                <a:solidFill>
                  <a:schemeClr val="bg1">
                    <a:lumMod val="85000"/>
                  </a:schemeClr>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5123069" y="2409936"/>
            <a:ext cx="2751984" cy="2529712"/>
          </a:xfrm>
        </p:spPr>
        <p:txBody>
          <a:bodyPr lIns="0" rIns="0">
            <a:normAutofit/>
          </a:bodyPr>
          <a:lstStyle>
            <a:lvl1pPr>
              <a:lnSpc>
                <a:spcPct val="100000"/>
              </a:lnSpc>
              <a:spcBef>
                <a:spcPts val="0"/>
              </a:spcBef>
              <a:spcAft>
                <a:spcPts val="0"/>
              </a:spcAft>
              <a:defRPr sz="2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8685212" y="2409936"/>
            <a:ext cx="2751984" cy="2529712"/>
          </a:xfrm>
        </p:spPr>
        <p:txBody>
          <a:bodyPr lIns="0" rIns="0">
            <a:normAutofit/>
          </a:bodyPr>
          <a:lstStyle>
            <a:lvl1pPr>
              <a:lnSpc>
                <a:spcPct val="100000"/>
              </a:lnSpc>
              <a:spcBef>
                <a:spcPts val="0"/>
              </a:spcBef>
              <a:spcAft>
                <a:spcPts val="0"/>
              </a:spcAft>
              <a:defRPr sz="2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5" name="Text Placeholder 4">
            <a:extLst>
              <a:ext uri="{FF2B5EF4-FFF2-40B4-BE49-F238E27FC236}">
                <a16:creationId xmlns:a16="http://schemas.microsoft.com/office/drawing/2014/main" id="{427C083F-F921-E84A-A576-406CB623E693}"/>
              </a:ext>
            </a:extLst>
          </p:cNvPr>
          <p:cNvSpPr>
            <a:spLocks noGrp="1"/>
          </p:cNvSpPr>
          <p:nvPr>
            <p:ph type="body" sz="quarter" idx="15" hasCustomPrompt="1"/>
          </p:nvPr>
        </p:nvSpPr>
        <p:spPr>
          <a:xfrm>
            <a:off x="802784" y="2012002"/>
            <a:ext cx="685800" cy="914400"/>
          </a:xfrm>
        </p:spPr>
        <p:txBody>
          <a:bodyPr lIns="0" rIns="0" anchor="t">
            <a:noAutofit/>
          </a:bodyPr>
          <a:lstStyle>
            <a:lvl1pPr>
              <a:defRPr sz="6600">
                <a:solidFill>
                  <a:schemeClr val="accent2"/>
                </a:solidFill>
                <a:latin typeface="Georgia" panose="02040502050405020303" pitchFamily="18" charset="0"/>
              </a:defRPr>
            </a:lvl1pPr>
          </a:lstStyle>
          <a:p>
            <a:pPr lvl="0"/>
            <a:r>
              <a:rPr lang="en-US" dirty="0"/>
              <a:t>1</a:t>
            </a:r>
          </a:p>
        </p:txBody>
      </p:sp>
      <p:sp>
        <p:nvSpPr>
          <p:cNvPr id="10" name="Text Placeholder 9">
            <a:extLst>
              <a:ext uri="{FF2B5EF4-FFF2-40B4-BE49-F238E27FC236}">
                <a16:creationId xmlns:a16="http://schemas.microsoft.com/office/drawing/2014/main" id="{67590E03-C234-A84B-A289-13E5597E7719}"/>
              </a:ext>
            </a:extLst>
          </p:cNvPr>
          <p:cNvSpPr>
            <a:spLocks noGrp="1"/>
          </p:cNvSpPr>
          <p:nvPr>
            <p:ph type="body" sz="quarter" idx="16" hasCustomPrompt="1"/>
          </p:nvPr>
        </p:nvSpPr>
        <p:spPr>
          <a:xfrm>
            <a:off x="4370008" y="2012002"/>
            <a:ext cx="685800" cy="914400"/>
          </a:xfrm>
        </p:spPr>
        <p:txBody>
          <a:bodyPr vert="horz" lIns="0" tIns="45720" rIns="0" bIns="45720" rtlCol="0" anchor="t">
            <a:noAutofit/>
          </a:bodyPr>
          <a:lstStyle>
            <a:lvl1pPr>
              <a:defRPr lang="en-US" sz="6600" dirty="0">
                <a:solidFill>
                  <a:schemeClr val="accent2"/>
                </a:solidFill>
                <a:latin typeface="Georgia" panose="02040502050405020303" pitchFamily="18" charset="0"/>
              </a:defRPr>
            </a:lvl1pPr>
          </a:lstStyle>
          <a:p>
            <a:pPr lvl="0"/>
            <a:r>
              <a:rPr lang="en-US" dirty="0"/>
              <a:t>2</a:t>
            </a:r>
          </a:p>
        </p:txBody>
      </p:sp>
      <p:sp>
        <p:nvSpPr>
          <p:cNvPr id="12" name="Text Placeholder 11">
            <a:extLst>
              <a:ext uri="{FF2B5EF4-FFF2-40B4-BE49-F238E27FC236}">
                <a16:creationId xmlns:a16="http://schemas.microsoft.com/office/drawing/2014/main" id="{6B9F0071-E927-CD44-8CFD-EE5848B9B9D1}"/>
              </a:ext>
            </a:extLst>
          </p:cNvPr>
          <p:cNvSpPr>
            <a:spLocks noGrp="1"/>
          </p:cNvSpPr>
          <p:nvPr>
            <p:ph type="body" sz="quarter" idx="17" hasCustomPrompt="1"/>
          </p:nvPr>
        </p:nvSpPr>
        <p:spPr>
          <a:xfrm>
            <a:off x="7937232" y="2012002"/>
            <a:ext cx="685800" cy="914400"/>
          </a:xfrm>
        </p:spPr>
        <p:txBody>
          <a:bodyPr vert="horz" lIns="0" tIns="45720" rIns="0" bIns="45720" rtlCol="0" anchor="t">
            <a:noAutofit/>
          </a:bodyPr>
          <a:lstStyle>
            <a:lvl1pPr>
              <a:defRPr lang="en-US" sz="6600" dirty="0">
                <a:solidFill>
                  <a:schemeClr val="accent2"/>
                </a:solidFill>
                <a:latin typeface="Georgia" panose="02040502050405020303" pitchFamily="18" charset="0"/>
              </a:defRPr>
            </a:lvl1pPr>
          </a:lstStyle>
          <a:p>
            <a:pPr lvl="0"/>
            <a:r>
              <a:rPr lang="en-US" dirty="0"/>
              <a:t>3</a:t>
            </a:r>
          </a:p>
        </p:txBody>
      </p:sp>
      <p:pic>
        <p:nvPicPr>
          <p:cNvPr id="15" name="Picture 14">
            <a:extLst>
              <a:ext uri="{FF2B5EF4-FFF2-40B4-BE49-F238E27FC236}">
                <a16:creationId xmlns:a16="http://schemas.microsoft.com/office/drawing/2014/main" id="{E675BB20-E6BB-5345-A0AF-806265DB3F41}"/>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7" name="Footer Placeholder 3">
            <a:extLst>
              <a:ext uri="{FF2B5EF4-FFF2-40B4-BE49-F238E27FC236}">
                <a16:creationId xmlns:a16="http://schemas.microsoft.com/office/drawing/2014/main" id="{61B88662-2BED-AE43-B313-044A28A8B9F1}"/>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9" name="Slide Number Placeholder 3">
            <a:extLst>
              <a:ext uri="{FF2B5EF4-FFF2-40B4-BE49-F238E27FC236}">
                <a16:creationId xmlns:a16="http://schemas.microsoft.com/office/drawing/2014/main" id="{8CFABF89-910E-3641-A60A-096CF63E9A72}"/>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66819778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OOW 3 Step Flow 02">
    <p:spTree>
      <p:nvGrpSpPr>
        <p:cNvPr id="1" name=""/>
        <p:cNvGrpSpPr/>
        <p:nvPr/>
      </p:nvGrpSpPr>
      <p:grpSpPr>
        <a:xfrm>
          <a:off x="0" y="0"/>
          <a:ext cx="0" cy="0"/>
          <a:chOff x="0" y="0"/>
          <a:chExt cx="0" cy="0"/>
        </a:xfrm>
      </p:grpSpPr>
      <p:pic>
        <p:nvPicPr>
          <p:cNvPr id="19" name="Picture 18" descr="A picture containing music, black&#10;&#10;Description automatically generated">
            <a:extLst>
              <a:ext uri="{FF2B5EF4-FFF2-40B4-BE49-F238E27FC236}">
                <a16:creationId xmlns:a16="http://schemas.microsoft.com/office/drawing/2014/main" id="{EC3871F8-3234-504A-8DBD-2247AFD97CE8}"/>
              </a:ext>
            </a:extLst>
          </p:cNvPr>
          <p:cNvPicPr>
            <a:picLocks noChangeAspect="1"/>
          </p:cNvPicPr>
          <p:nvPr userDrawn="1"/>
        </p:nvPicPr>
        <p:blipFill>
          <a:blip r:embed="rId2">
            <a:alphaModFix amt="40000"/>
            <a:extLst>
              <a:ext uri="{28A0092B-C50C-407E-A947-70E740481C1C}">
                <a14:useLocalDpi xmlns:a14="http://schemas.microsoft.com/office/drawing/2010/main" val="0"/>
              </a:ext>
            </a:extLst>
          </a:blip>
          <a:stretch>
            <a:fillRect/>
          </a:stretch>
        </p:blipFill>
        <p:spPr>
          <a:xfrm>
            <a:off x="-330741" y="4841185"/>
            <a:ext cx="6673159" cy="2486795"/>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1109905" y="2409936"/>
            <a:ext cx="2751984" cy="2529712"/>
          </a:xfrm>
        </p:spPr>
        <p:txBody>
          <a:bodyPr lIns="0" r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en-US" sz="2800" b="0" i="0" kern="1200" dirty="0">
                <a:solidFill>
                  <a:schemeClr val="bg1">
                    <a:lumMod val="85000"/>
                  </a:schemeClr>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4897558" y="2409936"/>
            <a:ext cx="2751984" cy="2529712"/>
          </a:xfrm>
        </p:spPr>
        <p:txBody>
          <a:bodyPr lIns="0" rIns="0">
            <a:normAutofit/>
          </a:bodyPr>
          <a:lstStyle>
            <a:lvl1pPr>
              <a:lnSpc>
                <a:spcPct val="100000"/>
              </a:lnSpc>
              <a:spcBef>
                <a:spcPts val="0"/>
              </a:spcBef>
              <a:spcAft>
                <a:spcPts val="0"/>
              </a:spcAft>
              <a:defRPr sz="2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8685212" y="2409936"/>
            <a:ext cx="2751984" cy="2529712"/>
          </a:xfrm>
        </p:spPr>
        <p:txBody>
          <a:bodyPr lIns="0" rIns="0">
            <a:normAutofit/>
          </a:bodyPr>
          <a:lstStyle>
            <a:lvl1pPr>
              <a:lnSpc>
                <a:spcPct val="100000"/>
              </a:lnSpc>
              <a:spcBef>
                <a:spcPts val="0"/>
              </a:spcBef>
              <a:spcAft>
                <a:spcPts val="0"/>
              </a:spcAft>
              <a:defRPr sz="2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cxnSp>
        <p:nvCxnSpPr>
          <p:cNvPr id="4" name="Straight Connector 3">
            <a:extLst>
              <a:ext uri="{FF2B5EF4-FFF2-40B4-BE49-F238E27FC236}">
                <a16:creationId xmlns:a16="http://schemas.microsoft.com/office/drawing/2014/main" id="{DAEFCD08-253B-D747-A5CA-451071A8E195}"/>
              </a:ext>
            </a:extLst>
          </p:cNvPr>
          <p:cNvCxnSpPr/>
          <p:nvPr userDrawn="1"/>
        </p:nvCxnSpPr>
        <p:spPr>
          <a:xfrm>
            <a:off x="768095"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609AF4-555A-5C4B-8C5C-4F143D1D3B21}"/>
              </a:ext>
            </a:extLst>
          </p:cNvPr>
          <p:cNvCxnSpPr/>
          <p:nvPr userDrawn="1"/>
        </p:nvCxnSpPr>
        <p:spPr>
          <a:xfrm>
            <a:off x="4557019"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B417BB-1E79-7348-8C0C-D131A74CAC78}"/>
              </a:ext>
            </a:extLst>
          </p:cNvPr>
          <p:cNvCxnSpPr/>
          <p:nvPr userDrawn="1"/>
        </p:nvCxnSpPr>
        <p:spPr>
          <a:xfrm>
            <a:off x="8345942"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52DD5069-55B9-174B-9154-45F7313F9DD6}"/>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21" name="Footer Placeholder 3">
            <a:extLst>
              <a:ext uri="{FF2B5EF4-FFF2-40B4-BE49-F238E27FC236}">
                <a16:creationId xmlns:a16="http://schemas.microsoft.com/office/drawing/2014/main" id="{5AD4C9F1-16F5-F547-A559-9BEA6F2E5754}"/>
              </a:ext>
            </a:extLst>
          </p:cNvPr>
          <p:cNvSpPr>
            <a:spLocks noGrp="1"/>
          </p:cNvSpPr>
          <p:nvPr>
            <p:ph type="ftr" sz="quarter" idx="3"/>
          </p:nvPr>
        </p:nvSpPr>
        <p:spPr>
          <a:xfrm>
            <a:off x="3987185"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23" name="Slide Number Placeholder 3">
            <a:extLst>
              <a:ext uri="{FF2B5EF4-FFF2-40B4-BE49-F238E27FC236}">
                <a16:creationId xmlns:a16="http://schemas.microsoft.com/office/drawing/2014/main" id="{834D6168-7358-5F41-96D5-55F106FF5001}"/>
              </a:ext>
            </a:extLst>
          </p:cNvPr>
          <p:cNvSpPr>
            <a:spLocks noGrp="1"/>
          </p:cNvSpPr>
          <p:nvPr>
            <p:ph type="sldNum" sz="quarter" idx="4"/>
          </p:nvPr>
        </p:nvSpPr>
        <p:spPr>
          <a:xfrm>
            <a:off x="3408622"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4143963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OOW Highligh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1109905" y="2409936"/>
            <a:ext cx="3657600" cy="1374495"/>
          </a:xfrm>
        </p:spPr>
        <p:txBody>
          <a:bodyPr lIns="0" r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en-US" sz="2800" b="0" i="0" kern="1200" dirty="0">
                <a:solidFill>
                  <a:schemeClr val="bg1">
                    <a:lumMod val="85000"/>
                  </a:schemeClr>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6407355" y="2409936"/>
            <a:ext cx="3657600" cy="1374495"/>
          </a:xfrm>
        </p:spPr>
        <p:txBody>
          <a:bodyPr lIns="0" rIns="0">
            <a:normAutofit/>
          </a:bodyPr>
          <a:lstStyle>
            <a:lvl1pPr>
              <a:lnSpc>
                <a:spcPct val="100000"/>
              </a:lnSpc>
              <a:spcBef>
                <a:spcPts val="0"/>
              </a:spcBef>
              <a:spcAft>
                <a:spcPts val="0"/>
              </a:spcAft>
              <a:defRPr sz="2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1109905" y="4287374"/>
            <a:ext cx="3657600" cy="1374495"/>
          </a:xfrm>
        </p:spPr>
        <p:txBody>
          <a:bodyPr lIns="0" rIns="0">
            <a:normAutofit/>
          </a:bodyPr>
          <a:lstStyle>
            <a:lvl1pPr>
              <a:lnSpc>
                <a:spcPct val="100000"/>
              </a:lnSpc>
              <a:spcBef>
                <a:spcPts val="0"/>
              </a:spcBef>
              <a:spcAft>
                <a:spcPts val="0"/>
              </a:spcAft>
              <a:defRPr sz="2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cxnSp>
        <p:nvCxnSpPr>
          <p:cNvPr id="4" name="Straight Connector 3">
            <a:extLst>
              <a:ext uri="{FF2B5EF4-FFF2-40B4-BE49-F238E27FC236}">
                <a16:creationId xmlns:a16="http://schemas.microsoft.com/office/drawing/2014/main" id="{DAEFCD08-253B-D747-A5CA-451071A8E195}"/>
              </a:ext>
            </a:extLst>
          </p:cNvPr>
          <p:cNvCxnSpPr>
            <a:cxnSpLocks/>
          </p:cNvCxnSpPr>
          <p:nvPr userDrawn="1"/>
        </p:nvCxnSpPr>
        <p:spPr>
          <a:xfrm>
            <a:off x="768095" y="2409936"/>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609AF4-555A-5C4B-8C5C-4F143D1D3B21}"/>
              </a:ext>
            </a:extLst>
          </p:cNvPr>
          <p:cNvCxnSpPr>
            <a:cxnSpLocks/>
          </p:cNvCxnSpPr>
          <p:nvPr userDrawn="1"/>
        </p:nvCxnSpPr>
        <p:spPr>
          <a:xfrm>
            <a:off x="6066816" y="2409936"/>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B417BB-1E79-7348-8C0C-D131A74CAC78}"/>
              </a:ext>
            </a:extLst>
          </p:cNvPr>
          <p:cNvCxnSpPr>
            <a:cxnSpLocks/>
          </p:cNvCxnSpPr>
          <p:nvPr userDrawn="1"/>
        </p:nvCxnSpPr>
        <p:spPr>
          <a:xfrm>
            <a:off x="770635" y="4287374"/>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394CEB-735D-9B46-A3B1-0F38CBCCDA40}"/>
              </a:ext>
            </a:extLst>
          </p:cNvPr>
          <p:cNvCxnSpPr>
            <a:cxnSpLocks/>
          </p:cNvCxnSpPr>
          <p:nvPr userDrawn="1"/>
        </p:nvCxnSpPr>
        <p:spPr>
          <a:xfrm>
            <a:off x="6068966" y="4287374"/>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EA23CD23-FCC3-DB4B-B9C1-B93F59B8D0E9}"/>
              </a:ext>
            </a:extLst>
          </p:cNvPr>
          <p:cNvSpPr>
            <a:spLocks noGrp="1"/>
          </p:cNvSpPr>
          <p:nvPr>
            <p:ph type="body" sz="quarter" idx="15" hasCustomPrompt="1"/>
          </p:nvPr>
        </p:nvSpPr>
        <p:spPr>
          <a:xfrm>
            <a:off x="6407355" y="4287003"/>
            <a:ext cx="3657600" cy="1374495"/>
          </a:xfrm>
        </p:spPr>
        <p:txBody>
          <a:bodyPr lIns="0" rIns="0"/>
          <a:lstStyle>
            <a:lvl1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chemeClr val="bg1">
                    <a:lumMod val="85000"/>
                  </a:schemeClr>
                </a:solidFill>
                <a:effectLst/>
                <a:latin typeface="Oracle Sans Light" panose="020B0403020204020204" pitchFamily="34" charset="0"/>
                <a:ea typeface="+mn-ea"/>
                <a:cs typeface="Oracle Sans Light" panose="020B0403020204020204" pitchFamily="34" charset="0"/>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rgbClr val="4A403E"/>
                </a:solidFill>
                <a:effectLst/>
                <a:latin typeface="Oracle Sans" panose="020B0503020204020204" pitchFamily="34" charset="0"/>
                <a:ea typeface="+mn-ea"/>
                <a:cs typeface="Oracle Sans Light" panose="020B0403020204020204" pitchFamily="34" charset="0"/>
              </a:defRPr>
            </a:lvl2pPr>
            <a:lvl3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rgbClr val="4A403E"/>
                </a:solidFill>
                <a:effectLst/>
                <a:latin typeface="Oracle Sans" panose="020B0503020204020204" pitchFamily="34" charset="0"/>
                <a:ea typeface="+mn-ea"/>
                <a:cs typeface="Oracle Sans Light" panose="020B0403020204020204" pitchFamily="34" charset="0"/>
              </a:defRPr>
            </a:lvl3pPr>
            <a:lvl4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rgbClr val="4A403E"/>
                </a:solidFill>
                <a:effectLst/>
                <a:latin typeface="Oracle Sans" panose="020B0503020204020204" pitchFamily="34" charset="0"/>
                <a:ea typeface="+mn-ea"/>
                <a:cs typeface="Oracle Sans Light" panose="020B0403020204020204" pitchFamily="34" charset="0"/>
              </a:defRPr>
            </a:lvl4pPr>
            <a:lvl5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a:solidFill>
                  <a:srgbClr val="4A403E"/>
                </a:solidFill>
                <a:effectLst/>
                <a:latin typeface="Oracle Sans" panose="020B0503020204020204" pitchFamily="34" charset="0"/>
                <a:ea typeface="+mn-ea"/>
                <a:cs typeface="Oracle Sans Light" panose="020B0403020204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pic>
        <p:nvPicPr>
          <p:cNvPr id="19" name="Picture 18">
            <a:extLst>
              <a:ext uri="{FF2B5EF4-FFF2-40B4-BE49-F238E27FC236}">
                <a16:creationId xmlns:a16="http://schemas.microsoft.com/office/drawing/2014/main" id="{73779AE6-FDE4-AE42-B4EB-9ED008B4C40A}"/>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21" name="Footer Placeholder 3">
            <a:extLst>
              <a:ext uri="{FF2B5EF4-FFF2-40B4-BE49-F238E27FC236}">
                <a16:creationId xmlns:a16="http://schemas.microsoft.com/office/drawing/2014/main" id="{35A275C2-8E48-4341-B562-AD5EB90C9B9B}"/>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23" name="Slide Number Placeholder 3">
            <a:extLst>
              <a:ext uri="{FF2B5EF4-FFF2-40B4-BE49-F238E27FC236}">
                <a16:creationId xmlns:a16="http://schemas.microsoft.com/office/drawing/2014/main" id="{FD4172BF-02D1-4B4B-A669-81583D595313}"/>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398762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secHead" preserve="1">
  <p:cSld name="OOW Section Divider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C814F52-666B-2547-843C-F9EB3A18700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353" b="8879"/>
          <a:stretch/>
        </p:blipFill>
        <p:spPr>
          <a:xfrm>
            <a:off x="6096000" y="754384"/>
            <a:ext cx="5327904" cy="5320590"/>
          </a:xfrm>
          <a:prstGeom prst="rect">
            <a:avLst/>
          </a:prstGeom>
        </p:spPr>
      </p:pic>
      <p:pic>
        <p:nvPicPr>
          <p:cNvPr id="12" name="Picture 11" descr="A picture containing indoor&#10;&#10;Description automatically generated">
            <a:extLst>
              <a:ext uri="{FF2B5EF4-FFF2-40B4-BE49-F238E27FC236}">
                <a16:creationId xmlns:a16="http://schemas.microsoft.com/office/drawing/2014/main" id="{4FF255F3-4129-CE4F-90F1-22B18F2738D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73548" y="290683"/>
            <a:ext cx="5327903" cy="1968827"/>
          </a:xfrm>
          <a:prstGeom prst="rect">
            <a:avLst/>
          </a:prstGeom>
        </p:spPr>
      </p:pic>
      <p:pic>
        <p:nvPicPr>
          <p:cNvPr id="9" name="Picture 8">
            <a:extLst>
              <a:ext uri="{FF2B5EF4-FFF2-40B4-BE49-F238E27FC236}">
                <a16:creationId xmlns:a16="http://schemas.microsoft.com/office/drawing/2014/main" id="{707C214A-37C6-4A4B-9BEE-E48FC6A16DB5}"/>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1" name="Footer Placeholder 3">
            <a:extLst>
              <a:ext uri="{FF2B5EF4-FFF2-40B4-BE49-F238E27FC236}">
                <a16:creationId xmlns:a16="http://schemas.microsoft.com/office/drawing/2014/main" id="{FBAC2630-93AB-5C44-B052-E4C699950F4B}"/>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3" name="Slide Number Placeholder 3">
            <a:extLst>
              <a:ext uri="{FF2B5EF4-FFF2-40B4-BE49-F238E27FC236}">
                <a16:creationId xmlns:a16="http://schemas.microsoft.com/office/drawing/2014/main" id="{9ACA8F63-9B8B-A347-9D18-80D7B09DFCD4}"/>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179842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secHead" preserve="1">
  <p:cSld name="OOW Graph 0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B258AE-BFEF-C643-A62B-173052FD92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8" name="Rectangle 7">
            <a:extLst>
              <a:ext uri="{FF2B5EF4-FFF2-40B4-BE49-F238E27FC236}">
                <a16:creationId xmlns:a16="http://schemas.microsoft.com/office/drawing/2014/main" id="{FEAC4957-F41E-854A-AB85-0544B81A6E78}"/>
              </a:ext>
            </a:extLst>
          </p:cNvPr>
          <p:cNvSpPr/>
          <p:nvPr userDrawn="1"/>
        </p:nvSpPr>
        <p:spPr>
          <a:xfrm>
            <a:off x="6352162" y="238328"/>
            <a:ext cx="5586685" cy="6381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4BB6032-F0F8-5442-B976-E9530F718574}"/>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1" name="Footer Placeholder 3">
            <a:extLst>
              <a:ext uri="{FF2B5EF4-FFF2-40B4-BE49-F238E27FC236}">
                <a16:creationId xmlns:a16="http://schemas.microsoft.com/office/drawing/2014/main" id="{FF3762B4-8BB3-A445-B94B-8ECBC497D2E7}"/>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2" name="Slide Number Placeholder 3">
            <a:extLst>
              <a:ext uri="{FF2B5EF4-FFF2-40B4-BE49-F238E27FC236}">
                <a16:creationId xmlns:a16="http://schemas.microsoft.com/office/drawing/2014/main" id="{9DDA52BA-C209-E441-9BE8-F5D76B82E9F4}"/>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9480154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OOW Graph 0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B258AE-BFEF-C643-A62B-173052FD92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2" name="Rectangle 11">
            <a:extLst>
              <a:ext uri="{FF2B5EF4-FFF2-40B4-BE49-F238E27FC236}">
                <a16:creationId xmlns:a16="http://schemas.microsoft.com/office/drawing/2014/main" id="{A6D75161-8DCE-014A-9669-9360F5783BF8}"/>
              </a:ext>
            </a:extLst>
          </p:cNvPr>
          <p:cNvSpPr/>
          <p:nvPr userDrawn="1"/>
        </p:nvSpPr>
        <p:spPr>
          <a:xfrm>
            <a:off x="6352162" y="238328"/>
            <a:ext cx="5586685" cy="6381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643974" y="1680579"/>
            <a:ext cx="3919981" cy="914400"/>
          </a:xfrm>
        </p:spPr>
        <p:txBody>
          <a:bodyPr lIns="0" rIns="0">
            <a:normAutofit/>
          </a:bodyPr>
          <a:lstStyle>
            <a:lvl1pPr marL="0" indent="0">
              <a:lnSpc>
                <a:spcPct val="100000"/>
              </a:lnSpc>
              <a:spcBef>
                <a:spcPts val="0"/>
              </a:spcBef>
              <a:buNone/>
              <a:defRPr sz="18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6" name="Text Placeholder 5">
            <a:extLst>
              <a:ext uri="{FF2B5EF4-FFF2-40B4-BE49-F238E27FC236}">
                <a16:creationId xmlns:a16="http://schemas.microsoft.com/office/drawing/2014/main" id="{551BF5A4-B977-EB48-81E0-C8EBEE287EE9}"/>
              </a:ext>
            </a:extLst>
          </p:cNvPr>
          <p:cNvSpPr>
            <a:spLocks noGrp="1"/>
          </p:cNvSpPr>
          <p:nvPr>
            <p:ph type="body" sz="quarter" idx="10" hasCustomPrompt="1"/>
          </p:nvPr>
        </p:nvSpPr>
        <p:spPr>
          <a:xfrm>
            <a:off x="584199" y="1680858"/>
            <a:ext cx="977564"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12</a:t>
            </a:r>
          </a:p>
        </p:txBody>
      </p:sp>
      <p:sp>
        <p:nvSpPr>
          <p:cNvPr id="11" name="Text Placeholder 10">
            <a:extLst>
              <a:ext uri="{FF2B5EF4-FFF2-40B4-BE49-F238E27FC236}">
                <a16:creationId xmlns:a16="http://schemas.microsoft.com/office/drawing/2014/main" id="{419713BA-76C9-7441-BFD8-06338497DEDD}"/>
              </a:ext>
            </a:extLst>
          </p:cNvPr>
          <p:cNvSpPr>
            <a:spLocks noGrp="1"/>
          </p:cNvSpPr>
          <p:nvPr>
            <p:ph type="body" sz="quarter" idx="11" hasCustomPrompt="1"/>
          </p:nvPr>
        </p:nvSpPr>
        <p:spPr>
          <a:xfrm>
            <a:off x="584199" y="3015946"/>
            <a:ext cx="977564"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24</a:t>
            </a:r>
          </a:p>
        </p:txBody>
      </p:sp>
      <p:sp>
        <p:nvSpPr>
          <p:cNvPr id="13" name="Text Placeholder 12">
            <a:extLst>
              <a:ext uri="{FF2B5EF4-FFF2-40B4-BE49-F238E27FC236}">
                <a16:creationId xmlns:a16="http://schemas.microsoft.com/office/drawing/2014/main" id="{184EF418-466C-C145-A453-ECA354E34C40}"/>
              </a:ext>
            </a:extLst>
          </p:cNvPr>
          <p:cNvSpPr>
            <a:spLocks noGrp="1"/>
          </p:cNvSpPr>
          <p:nvPr>
            <p:ph type="body" sz="quarter" idx="12" hasCustomPrompt="1"/>
          </p:nvPr>
        </p:nvSpPr>
        <p:spPr>
          <a:xfrm>
            <a:off x="584199" y="4351034"/>
            <a:ext cx="977564"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65</a:t>
            </a:r>
          </a:p>
        </p:txBody>
      </p:sp>
      <p:sp>
        <p:nvSpPr>
          <p:cNvPr id="16" name="Text Placeholder 15">
            <a:extLst>
              <a:ext uri="{FF2B5EF4-FFF2-40B4-BE49-F238E27FC236}">
                <a16:creationId xmlns:a16="http://schemas.microsoft.com/office/drawing/2014/main" id="{DF17DBF2-F042-D24C-8260-F4B9A54608F1}"/>
              </a:ext>
            </a:extLst>
          </p:cNvPr>
          <p:cNvSpPr>
            <a:spLocks noGrp="1"/>
          </p:cNvSpPr>
          <p:nvPr>
            <p:ph type="body" sz="quarter" idx="13" hasCustomPrompt="1"/>
          </p:nvPr>
        </p:nvSpPr>
        <p:spPr>
          <a:xfrm>
            <a:off x="1643974" y="3015946"/>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8" name="Text Placeholder 17">
            <a:extLst>
              <a:ext uri="{FF2B5EF4-FFF2-40B4-BE49-F238E27FC236}">
                <a16:creationId xmlns:a16="http://schemas.microsoft.com/office/drawing/2014/main" id="{08B71C2C-BBDD-DF4A-8320-A5BAAC9D8469}"/>
              </a:ext>
            </a:extLst>
          </p:cNvPr>
          <p:cNvSpPr>
            <a:spLocks noGrp="1"/>
          </p:cNvSpPr>
          <p:nvPr>
            <p:ph type="body" sz="quarter" idx="14" hasCustomPrompt="1"/>
          </p:nvPr>
        </p:nvSpPr>
        <p:spPr>
          <a:xfrm>
            <a:off x="1643974" y="4351313"/>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14" name="Picture 13">
            <a:extLst>
              <a:ext uri="{FF2B5EF4-FFF2-40B4-BE49-F238E27FC236}">
                <a16:creationId xmlns:a16="http://schemas.microsoft.com/office/drawing/2014/main" id="{A5295F9B-0914-A445-BFE6-59A01575E01A}"/>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7" name="Footer Placeholder 3">
            <a:extLst>
              <a:ext uri="{FF2B5EF4-FFF2-40B4-BE49-F238E27FC236}">
                <a16:creationId xmlns:a16="http://schemas.microsoft.com/office/drawing/2014/main" id="{CEB94836-E295-9344-946F-75B4BC644BC3}"/>
              </a:ext>
            </a:extLst>
          </p:cNvPr>
          <p:cNvSpPr>
            <a:spLocks noGrp="1"/>
          </p:cNvSpPr>
          <p:nvPr>
            <p:ph type="ftr" sz="quarter" idx="3"/>
          </p:nvPr>
        </p:nvSpPr>
        <p:spPr>
          <a:xfrm>
            <a:off x="1162762"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9" name="Slide Number Placeholder 3">
            <a:extLst>
              <a:ext uri="{FF2B5EF4-FFF2-40B4-BE49-F238E27FC236}">
                <a16:creationId xmlns:a16="http://schemas.microsoft.com/office/drawing/2014/main" id="{E1E1B8F6-84A9-B64A-B77B-3209F9B5E342}"/>
              </a:ext>
            </a:extLst>
          </p:cNvPr>
          <p:cNvSpPr>
            <a:spLocks noGrp="1"/>
          </p:cNvSpPr>
          <p:nvPr>
            <p:ph type="sldNum" sz="quarter" idx="4"/>
          </p:nvPr>
        </p:nvSpPr>
        <p:spPr>
          <a:xfrm>
            <a:off x="584199"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74827040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OOW Image Left Numbers Righ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CD993D0-286D-CD4B-B5EA-6129C9FBE64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882" b="5366"/>
          <a:stretch/>
        </p:blipFill>
        <p:spPr>
          <a:xfrm>
            <a:off x="755685" y="755354"/>
            <a:ext cx="5347242" cy="5338988"/>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719192" y="1680579"/>
            <a:ext cx="3919981" cy="914400"/>
          </a:xfrm>
        </p:spPr>
        <p:txBody>
          <a:bodyPr lIns="0" rIns="0">
            <a:normAutofit/>
          </a:bodyPr>
          <a:lstStyle>
            <a:lvl1pPr marL="0" indent="0">
              <a:lnSpc>
                <a:spcPct val="100000"/>
              </a:lnSpc>
              <a:spcBef>
                <a:spcPts val="0"/>
              </a:spcBef>
              <a:buNone/>
              <a:defRPr sz="18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6" name="Text Placeholder 5">
            <a:extLst>
              <a:ext uri="{FF2B5EF4-FFF2-40B4-BE49-F238E27FC236}">
                <a16:creationId xmlns:a16="http://schemas.microsoft.com/office/drawing/2014/main" id="{551BF5A4-B977-EB48-81E0-C8EBEE287EE9}"/>
              </a:ext>
            </a:extLst>
          </p:cNvPr>
          <p:cNvSpPr>
            <a:spLocks noGrp="1"/>
          </p:cNvSpPr>
          <p:nvPr>
            <p:ph type="body" sz="quarter" idx="10" hasCustomPrompt="1"/>
          </p:nvPr>
        </p:nvSpPr>
        <p:spPr>
          <a:xfrm>
            <a:off x="6659417" y="1680858"/>
            <a:ext cx="977564"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12</a:t>
            </a:r>
          </a:p>
        </p:txBody>
      </p:sp>
      <p:sp>
        <p:nvSpPr>
          <p:cNvPr id="11" name="Text Placeholder 10">
            <a:extLst>
              <a:ext uri="{FF2B5EF4-FFF2-40B4-BE49-F238E27FC236}">
                <a16:creationId xmlns:a16="http://schemas.microsoft.com/office/drawing/2014/main" id="{419713BA-76C9-7441-BFD8-06338497DEDD}"/>
              </a:ext>
            </a:extLst>
          </p:cNvPr>
          <p:cNvSpPr>
            <a:spLocks noGrp="1"/>
          </p:cNvSpPr>
          <p:nvPr>
            <p:ph type="body" sz="quarter" idx="11" hasCustomPrompt="1"/>
          </p:nvPr>
        </p:nvSpPr>
        <p:spPr>
          <a:xfrm>
            <a:off x="6659417" y="3015946"/>
            <a:ext cx="977564"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24</a:t>
            </a:r>
          </a:p>
        </p:txBody>
      </p:sp>
      <p:sp>
        <p:nvSpPr>
          <p:cNvPr id="13" name="Text Placeholder 12">
            <a:extLst>
              <a:ext uri="{FF2B5EF4-FFF2-40B4-BE49-F238E27FC236}">
                <a16:creationId xmlns:a16="http://schemas.microsoft.com/office/drawing/2014/main" id="{184EF418-466C-C145-A453-ECA354E34C40}"/>
              </a:ext>
            </a:extLst>
          </p:cNvPr>
          <p:cNvSpPr>
            <a:spLocks noGrp="1"/>
          </p:cNvSpPr>
          <p:nvPr>
            <p:ph type="body" sz="quarter" idx="12" hasCustomPrompt="1"/>
          </p:nvPr>
        </p:nvSpPr>
        <p:spPr>
          <a:xfrm>
            <a:off x="6659417" y="4351034"/>
            <a:ext cx="977564"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65</a:t>
            </a:r>
          </a:p>
        </p:txBody>
      </p:sp>
      <p:sp>
        <p:nvSpPr>
          <p:cNvPr id="16" name="Text Placeholder 15">
            <a:extLst>
              <a:ext uri="{FF2B5EF4-FFF2-40B4-BE49-F238E27FC236}">
                <a16:creationId xmlns:a16="http://schemas.microsoft.com/office/drawing/2014/main" id="{DF17DBF2-F042-D24C-8260-F4B9A54608F1}"/>
              </a:ext>
            </a:extLst>
          </p:cNvPr>
          <p:cNvSpPr>
            <a:spLocks noGrp="1"/>
          </p:cNvSpPr>
          <p:nvPr>
            <p:ph type="body" sz="quarter" idx="13" hasCustomPrompt="1"/>
          </p:nvPr>
        </p:nvSpPr>
        <p:spPr>
          <a:xfrm>
            <a:off x="7719192" y="3015946"/>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8" name="Text Placeholder 17">
            <a:extLst>
              <a:ext uri="{FF2B5EF4-FFF2-40B4-BE49-F238E27FC236}">
                <a16:creationId xmlns:a16="http://schemas.microsoft.com/office/drawing/2014/main" id="{08B71C2C-BBDD-DF4A-8320-A5BAAC9D8469}"/>
              </a:ext>
            </a:extLst>
          </p:cNvPr>
          <p:cNvSpPr>
            <a:spLocks noGrp="1"/>
          </p:cNvSpPr>
          <p:nvPr>
            <p:ph type="body" sz="quarter" idx="14" hasCustomPrompt="1"/>
          </p:nvPr>
        </p:nvSpPr>
        <p:spPr>
          <a:xfrm>
            <a:off x="7719192" y="4351313"/>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4" name="Picture Placeholder 3">
            <a:extLst>
              <a:ext uri="{FF2B5EF4-FFF2-40B4-BE49-F238E27FC236}">
                <a16:creationId xmlns:a16="http://schemas.microsoft.com/office/drawing/2014/main" id="{7FA3BBAA-8E89-1C46-BBA1-8E9D8AD5C7B9}"/>
              </a:ext>
            </a:extLst>
          </p:cNvPr>
          <p:cNvSpPr>
            <a:spLocks noGrp="1"/>
          </p:cNvSpPr>
          <p:nvPr>
            <p:ph type="pic" sz="quarter" idx="15"/>
          </p:nvPr>
        </p:nvSpPr>
        <p:spPr>
          <a:xfrm>
            <a:off x="755650" y="755650"/>
            <a:ext cx="5346700" cy="5338763"/>
          </a:xfrm>
        </p:spPr>
        <p:txBody>
          <a:bodyPr/>
          <a:lstStyle/>
          <a:p>
            <a:endParaRPr lang="en-US"/>
          </a:p>
        </p:txBody>
      </p:sp>
      <p:pic>
        <p:nvPicPr>
          <p:cNvPr id="14" name="Picture 13">
            <a:extLst>
              <a:ext uri="{FF2B5EF4-FFF2-40B4-BE49-F238E27FC236}">
                <a16:creationId xmlns:a16="http://schemas.microsoft.com/office/drawing/2014/main" id="{1828DC4F-092C-8D4A-BEDB-CD49B9D1B3E2}"/>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7" name="Footer Placeholder 3">
            <a:extLst>
              <a:ext uri="{FF2B5EF4-FFF2-40B4-BE49-F238E27FC236}">
                <a16:creationId xmlns:a16="http://schemas.microsoft.com/office/drawing/2014/main" id="{0C3F087F-F7CC-A146-9321-E21818D13C00}"/>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9" name="Slide Number Placeholder 3">
            <a:extLst>
              <a:ext uri="{FF2B5EF4-FFF2-40B4-BE49-F238E27FC236}">
                <a16:creationId xmlns:a16="http://schemas.microsoft.com/office/drawing/2014/main" id="{D50BEE4B-BE06-724F-AE44-95030EFD688F}"/>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56097942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OOW Section Divider 04">
    <p:spTree>
      <p:nvGrpSpPr>
        <p:cNvPr id="1" name=""/>
        <p:cNvGrpSpPr/>
        <p:nvPr/>
      </p:nvGrpSpPr>
      <p:grpSpPr>
        <a:xfrm>
          <a:off x="0" y="0"/>
          <a:ext cx="0" cy="0"/>
          <a:chOff x="0" y="0"/>
          <a:chExt cx="0" cy="0"/>
        </a:xfrm>
      </p:grpSpPr>
      <p:pic>
        <p:nvPicPr>
          <p:cNvPr id="6" name="Picture 5" descr="A picture containing building, clothing&#10;&#10;Description automatically generated">
            <a:extLst>
              <a:ext uri="{FF2B5EF4-FFF2-40B4-BE49-F238E27FC236}">
                <a16:creationId xmlns:a16="http://schemas.microsoft.com/office/drawing/2014/main" id="{44F236FC-1576-B544-A864-FAF8CFF321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DDB9EDBD-98E6-FA4B-B2F0-592D86BA585D}"/>
              </a:ext>
            </a:extLst>
          </p:cNvPr>
          <p:cNvSpPr>
            <a:spLocks noGrp="1"/>
          </p:cNvSpPr>
          <p:nvPr>
            <p:ph type="pic" sz="quarter" idx="10"/>
          </p:nvPr>
        </p:nvSpPr>
        <p:spPr>
          <a:xfrm>
            <a:off x="6096000" y="0"/>
            <a:ext cx="6096000" cy="6858000"/>
          </a:xfrm>
        </p:spPr>
        <p:txBody>
          <a:bodyPr/>
          <a:lstStyle/>
          <a:p>
            <a:endParaRPr lang="en-US"/>
          </a:p>
        </p:txBody>
      </p:sp>
      <p:pic>
        <p:nvPicPr>
          <p:cNvPr id="9" name="Picture 8">
            <a:extLst>
              <a:ext uri="{FF2B5EF4-FFF2-40B4-BE49-F238E27FC236}">
                <a16:creationId xmlns:a16="http://schemas.microsoft.com/office/drawing/2014/main" id="{75696085-6364-064F-9E0F-8049E1AF2212}"/>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1" name="Footer Placeholder 3">
            <a:extLst>
              <a:ext uri="{FF2B5EF4-FFF2-40B4-BE49-F238E27FC236}">
                <a16:creationId xmlns:a16="http://schemas.microsoft.com/office/drawing/2014/main" id="{FD9BAA11-A867-804E-8909-18B511AF47EF}"/>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2" name="Slide Number Placeholder 3">
            <a:extLst>
              <a:ext uri="{FF2B5EF4-FFF2-40B4-BE49-F238E27FC236}">
                <a16:creationId xmlns:a16="http://schemas.microsoft.com/office/drawing/2014/main" id="{DD3B1FB4-6818-2C4C-A531-B14BFB5F6DD9}"/>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2150933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secHead" preserve="1">
  <p:cSld name="OOW Quote">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274598FF-2264-F742-8555-8C1F248C9285}"/>
              </a:ext>
            </a:extLst>
          </p:cNvPr>
          <p:cNvPicPr>
            <a:picLocks noChangeAspect="1"/>
          </p:cNvPicPr>
          <p:nvPr userDrawn="1"/>
        </p:nvPicPr>
        <p:blipFill>
          <a:blip r:embed="rId2">
            <a:alphaModFix amt="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5063005"/>
            <a:ext cx="4951768" cy="844095"/>
          </a:xfrm>
        </p:spPr>
        <p:txBody>
          <a:bodyPr vert="horz" lIns="0" tIns="45720" rIns="0" bIns="45720" rtlCol="0" anchor="t">
            <a:normAutofit/>
          </a:bodyPr>
          <a:lstStyle>
            <a:lvl1pPr>
              <a:lnSpc>
                <a:spcPts val="1800"/>
              </a:lnSpc>
              <a:spcBef>
                <a:spcPts val="0"/>
              </a:spcBef>
              <a:defRPr lang="en-US" sz="1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br>
              <a:rPr lang="en-US" dirty="0"/>
            </a:br>
            <a:br>
              <a:rPr lang="en-US" dirty="0"/>
            </a:br>
            <a:r>
              <a:rPr lang="en-US" dirty="0"/>
              <a:t>Title</a:t>
            </a:r>
            <a:br>
              <a:rPr lang="en-US" dirty="0"/>
            </a:br>
            <a:r>
              <a:rPr lang="en-US" dirty="0"/>
              <a:t>Title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1253838"/>
            <a:ext cx="8542160" cy="3192955"/>
          </a:xfrm>
        </p:spPr>
        <p:txBody>
          <a:bodyPr lIns="0" rIns="0" anchor="b">
            <a:normAutofit/>
          </a:bodyPr>
          <a:lstStyle>
            <a:lvl1pPr marL="0" indent="0">
              <a:lnSpc>
                <a:spcPts val="4200"/>
              </a:lnSpc>
              <a:spcBef>
                <a:spcPts val="0"/>
              </a:spcBef>
              <a:buNone/>
              <a:defRPr sz="3200" b="1" i="0">
                <a:solidFill>
                  <a:schemeClr val="bg1">
                    <a:lumMod val="95000"/>
                  </a:schemeClr>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470639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4DFF5CE-B20E-9240-A1BA-52755BF6FEDD}"/>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0" name="Footer Placeholder 3">
            <a:extLst>
              <a:ext uri="{FF2B5EF4-FFF2-40B4-BE49-F238E27FC236}">
                <a16:creationId xmlns:a16="http://schemas.microsoft.com/office/drawing/2014/main" id="{4D369BF7-312B-8448-9B76-636A612C2FD4}"/>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1" name="Slide Number Placeholder 3">
            <a:extLst>
              <a:ext uri="{FF2B5EF4-FFF2-40B4-BE49-F238E27FC236}">
                <a16:creationId xmlns:a16="http://schemas.microsoft.com/office/drawing/2014/main" id="{92F49C49-915A-0E42-8DA8-194110974986}"/>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1878162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OOW Agenda">
    <p:spTree>
      <p:nvGrpSpPr>
        <p:cNvPr id="1" name=""/>
        <p:cNvGrpSpPr/>
        <p:nvPr/>
      </p:nvGrpSpPr>
      <p:grpSpPr>
        <a:xfrm>
          <a:off x="0" y="0"/>
          <a:ext cx="0" cy="0"/>
          <a:chOff x="0" y="0"/>
          <a:chExt cx="0" cy="0"/>
        </a:xfrm>
      </p:grpSpPr>
      <p:pic>
        <p:nvPicPr>
          <p:cNvPr id="9" name="Picture 8" descr="A picture containing container, basket&#10;&#10;Description automatically generated">
            <a:extLst>
              <a:ext uri="{FF2B5EF4-FFF2-40B4-BE49-F238E27FC236}">
                <a16:creationId xmlns:a16="http://schemas.microsoft.com/office/drawing/2014/main" id="{854C4F1B-5FB4-8C48-B352-99B254FA249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7080948" y="212826"/>
            <a:ext cx="5111051" cy="2299468"/>
          </a:xfrm>
          <a:prstGeom prst="rect">
            <a:avLst/>
          </a:prstGeom>
        </p:spPr>
      </p:pic>
      <p:grpSp>
        <p:nvGrpSpPr>
          <p:cNvPr id="4" name="Group 3">
            <a:extLst>
              <a:ext uri="{FF2B5EF4-FFF2-40B4-BE49-F238E27FC236}">
                <a16:creationId xmlns:a16="http://schemas.microsoft.com/office/drawing/2014/main" id="{F7DFBE94-74A2-954E-835D-D3A403750427}"/>
              </a:ext>
            </a:extLst>
          </p:cNvPr>
          <p:cNvGrpSpPr/>
          <p:nvPr userDrawn="1"/>
        </p:nvGrpSpPr>
        <p:grpSpPr>
          <a:xfrm>
            <a:off x="3281742" y="6206611"/>
            <a:ext cx="1233073" cy="299478"/>
            <a:chOff x="10266201" y="4638361"/>
            <a:chExt cx="1233073" cy="299478"/>
          </a:xfrm>
        </p:grpSpPr>
        <p:sp>
          <p:nvSpPr>
            <p:cNvPr id="10" name="Rectangle 9">
              <a:extLst>
                <a:ext uri="{FF2B5EF4-FFF2-40B4-BE49-F238E27FC236}">
                  <a16:creationId xmlns:a16="http://schemas.microsoft.com/office/drawing/2014/main" id="{2BA10860-07D3-1A4B-8B52-69FDEB228A00}"/>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88CE354-4375-7947-A5F2-81A80C5EC1F7}"/>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331646-206C-584A-8040-FBE54C7289E1}"/>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Agenda</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8"/>
            <a:ext cx="5029200" cy="544527"/>
          </a:xfrm>
        </p:spPr>
        <p:txBody>
          <a:bodyPr lIns="0" rIns="0">
            <a:normAutofit/>
          </a:bodyPr>
          <a:lstStyle>
            <a:lvl1pPr marL="0" indent="0">
              <a:lnSpc>
                <a:spcPct val="100000"/>
              </a:lnSpc>
              <a:spcBef>
                <a:spcPts val="0"/>
              </a:spcBef>
              <a:spcAft>
                <a:spcPts val="1200"/>
              </a:spcAft>
              <a:buSzPct val="70000"/>
              <a:buFont typeface="Arial" panose="020B0604020202020204" pitchFamily="34" charset="0"/>
              <a:buNone/>
              <a:tabLst/>
              <a:defRPr sz="3000" b="1" i="0">
                <a:solidFill>
                  <a:schemeClr val="tx2"/>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Day</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5">
            <a:extLst>
              <a:ext uri="{FF2B5EF4-FFF2-40B4-BE49-F238E27FC236}">
                <a16:creationId xmlns:a16="http://schemas.microsoft.com/office/drawing/2014/main" id="{00AD1749-1C8E-AD41-8D05-F1E78F61C9D5}"/>
              </a:ext>
            </a:extLst>
          </p:cNvPr>
          <p:cNvSpPr>
            <a:spLocks noGrp="1"/>
          </p:cNvSpPr>
          <p:nvPr>
            <p:ph type="body" sz="quarter" idx="10" hasCustomPrompt="1"/>
          </p:nvPr>
        </p:nvSpPr>
        <p:spPr>
          <a:xfrm>
            <a:off x="768095" y="2947988"/>
            <a:ext cx="822960" cy="3239072"/>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11:00-12:15</a:t>
            </a:r>
            <a:br>
              <a:rPr lang="en-US" dirty="0"/>
            </a:br>
            <a:endParaRPr lang="en-US" dirty="0"/>
          </a:p>
          <a:p>
            <a:pPr lvl="0"/>
            <a:r>
              <a:rPr lang="en-US" dirty="0"/>
              <a:t>4:45-6:00</a:t>
            </a:r>
            <a:br>
              <a:rPr lang="en-US" dirty="0"/>
            </a:br>
            <a:endParaRPr lang="en-US" dirty="0"/>
          </a:p>
          <a:p>
            <a:pPr lvl="0"/>
            <a:r>
              <a:rPr lang="en-US" dirty="0"/>
              <a:t>5:00-6:30</a:t>
            </a:r>
          </a:p>
        </p:txBody>
      </p:sp>
      <p:sp>
        <p:nvSpPr>
          <p:cNvPr id="18" name="Text Placeholder 17">
            <a:extLst>
              <a:ext uri="{FF2B5EF4-FFF2-40B4-BE49-F238E27FC236}">
                <a16:creationId xmlns:a16="http://schemas.microsoft.com/office/drawing/2014/main" id="{5A23BDF2-4CF1-B242-AF9C-FF0C2725A9C5}"/>
              </a:ext>
            </a:extLst>
          </p:cNvPr>
          <p:cNvSpPr>
            <a:spLocks noGrp="1"/>
          </p:cNvSpPr>
          <p:nvPr>
            <p:ph type="body" sz="quarter" idx="11" hasCustomPrompt="1"/>
          </p:nvPr>
        </p:nvSpPr>
        <p:spPr>
          <a:xfrm>
            <a:off x="1624519" y="2947988"/>
            <a:ext cx="4172776" cy="3239072"/>
          </a:xfrm>
        </p:spPr>
        <p:txBody>
          <a:bodyPr lIns="0" rIns="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b="0" i="0" u="none" kern="1200" dirty="0" smtClean="0">
                <a:solidFill>
                  <a:srgbClr val="847B76"/>
                </a:solidFill>
                <a:effectLst/>
                <a:latin typeface="Oracle Sans" panose="020B0503020204020204" pitchFamily="34" charset="0"/>
                <a:ea typeface="+mn-ea"/>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endParaRPr lang="en-US" dirty="0">
              <a:solidFill>
                <a:srgbClr val="847B76"/>
              </a:solidFill>
              <a:effectLst/>
              <a:latin typeface="Oracle Sans Light" panose="020B0403020204020204" pitchFamily="34" charset="0"/>
            </a:endParaRPr>
          </a:p>
        </p:txBody>
      </p:sp>
      <p:sp>
        <p:nvSpPr>
          <p:cNvPr id="20" name="Text Placeholder 19">
            <a:extLst>
              <a:ext uri="{FF2B5EF4-FFF2-40B4-BE49-F238E27FC236}">
                <a16:creationId xmlns:a16="http://schemas.microsoft.com/office/drawing/2014/main" id="{9DAC5812-8F05-0440-9062-7A43B2DB6AA6}"/>
              </a:ext>
            </a:extLst>
          </p:cNvPr>
          <p:cNvSpPr>
            <a:spLocks noGrp="1"/>
          </p:cNvSpPr>
          <p:nvPr>
            <p:ph type="body" sz="quarter" idx="12" hasCustomPrompt="1"/>
          </p:nvPr>
        </p:nvSpPr>
        <p:spPr>
          <a:xfrm>
            <a:off x="6088270" y="2289175"/>
            <a:ext cx="5029200" cy="548640"/>
          </a:xfrm>
        </p:spPr>
        <p:txBody>
          <a:bodyPr vert="horz" lIns="0" tIns="45720" rIns="0" bIns="45720" rtlCol="0">
            <a:normAutofit/>
          </a:bodyPr>
          <a:lstStyle>
            <a:lvl1pPr>
              <a:defRPr lang="en-US" sz="3000" b="1" i="0" dirty="0">
                <a:solidFill>
                  <a:schemeClr val="tx2"/>
                </a:solidFill>
                <a:latin typeface="Oracle Sans" panose="020B0503020204020204" pitchFamily="34" charset="0"/>
                <a:ea typeface="Oracle Sans" panose="020B0503020204020204" pitchFamily="34" charset="0"/>
                <a:cs typeface="Oracle Sans" panose="020B0503020204020204" pitchFamily="34" charset="0"/>
              </a:defRPr>
            </a:lvl1pPr>
          </a:lstStyle>
          <a:p>
            <a:pPr lvl="0">
              <a:lnSpc>
                <a:spcPct val="100000"/>
              </a:lnSpc>
              <a:spcBef>
                <a:spcPts val="0"/>
              </a:spcBef>
              <a:spcAft>
                <a:spcPts val="1200"/>
              </a:spcAft>
              <a:buSzPct val="70000"/>
              <a:tabLst/>
            </a:pPr>
            <a:r>
              <a:rPr lang="en-US" dirty="0"/>
              <a:t>Day</a:t>
            </a:r>
          </a:p>
        </p:txBody>
      </p:sp>
      <p:sp>
        <p:nvSpPr>
          <p:cNvPr id="22" name="Text Placeholder 21">
            <a:extLst>
              <a:ext uri="{FF2B5EF4-FFF2-40B4-BE49-F238E27FC236}">
                <a16:creationId xmlns:a16="http://schemas.microsoft.com/office/drawing/2014/main" id="{2B9790FE-CFCA-0344-AFF7-854517B39753}"/>
              </a:ext>
            </a:extLst>
          </p:cNvPr>
          <p:cNvSpPr>
            <a:spLocks noGrp="1"/>
          </p:cNvSpPr>
          <p:nvPr>
            <p:ph type="body" sz="quarter" idx="13" hasCustomPrompt="1"/>
          </p:nvPr>
        </p:nvSpPr>
        <p:spPr>
          <a:xfrm>
            <a:off x="6088270" y="2947988"/>
            <a:ext cx="822960" cy="3236976"/>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11:00-12:15</a:t>
            </a:r>
            <a:br>
              <a:rPr lang="en-US" dirty="0"/>
            </a:br>
            <a:endParaRPr lang="en-US" dirty="0"/>
          </a:p>
          <a:p>
            <a:pPr lvl="0"/>
            <a:r>
              <a:rPr lang="en-US" dirty="0"/>
              <a:t>4:45-6:00</a:t>
            </a:r>
            <a:br>
              <a:rPr lang="en-US" dirty="0"/>
            </a:br>
            <a:endParaRPr lang="en-US" dirty="0"/>
          </a:p>
          <a:p>
            <a:pPr lvl="0"/>
            <a:r>
              <a:rPr lang="en-US" dirty="0"/>
              <a:t>5:00-6:30</a:t>
            </a:r>
          </a:p>
        </p:txBody>
      </p:sp>
      <p:sp>
        <p:nvSpPr>
          <p:cNvPr id="24" name="Text Placeholder 23">
            <a:extLst>
              <a:ext uri="{FF2B5EF4-FFF2-40B4-BE49-F238E27FC236}">
                <a16:creationId xmlns:a16="http://schemas.microsoft.com/office/drawing/2014/main" id="{2FF7732B-D608-9647-98B0-CFC063F3113A}"/>
              </a:ext>
            </a:extLst>
          </p:cNvPr>
          <p:cNvSpPr>
            <a:spLocks noGrp="1"/>
          </p:cNvSpPr>
          <p:nvPr>
            <p:ph type="body" sz="quarter" idx="14" hasCustomPrompt="1"/>
          </p:nvPr>
        </p:nvSpPr>
        <p:spPr>
          <a:xfrm>
            <a:off x="6946396" y="2947988"/>
            <a:ext cx="4169663" cy="3236976"/>
          </a:xfrm>
        </p:spPr>
        <p:txBody>
          <a:bodyPr vert="horz" lIns="0" tIns="45720" rIns="0" bIns="45720" rtlCol="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u="none">
                <a:solidFill>
                  <a:srgbClr val="847B76"/>
                </a:solidFill>
                <a:effectLst/>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p:txBody>
      </p:sp>
      <p:pic>
        <p:nvPicPr>
          <p:cNvPr id="17" name="Picture 16">
            <a:extLst>
              <a:ext uri="{FF2B5EF4-FFF2-40B4-BE49-F238E27FC236}">
                <a16:creationId xmlns:a16="http://schemas.microsoft.com/office/drawing/2014/main" id="{837578E0-F359-2D44-8D02-61F0E573B86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9" name="Footer Placeholder 3">
            <a:extLst>
              <a:ext uri="{FF2B5EF4-FFF2-40B4-BE49-F238E27FC236}">
                <a16:creationId xmlns:a16="http://schemas.microsoft.com/office/drawing/2014/main" id="{28034AE9-D00B-2540-B07A-F66DEED61ED6}"/>
              </a:ext>
            </a:extLst>
          </p:cNvPr>
          <p:cNvSpPr>
            <a:spLocks noGrp="1"/>
          </p:cNvSpPr>
          <p:nvPr>
            <p:ph type="ftr" sz="quarter" idx="15"/>
          </p:nvPr>
        </p:nvSpPr>
        <p:spPr>
          <a:xfrm>
            <a:off x="1339850" y="6514977"/>
            <a:ext cx="3792589" cy="365125"/>
          </a:xfrm>
        </p:spPr>
        <p:txBody>
          <a:bodyPr/>
          <a:lstStyle/>
          <a:p>
            <a:r>
              <a:rPr lang="en-US" sz="800"/>
              <a:t>Copyright © 2019 Oracle and/or its affiliates.</a:t>
            </a:r>
            <a:endParaRPr lang="en-US" sz="800" dirty="0"/>
          </a:p>
        </p:txBody>
      </p:sp>
      <p:sp>
        <p:nvSpPr>
          <p:cNvPr id="23" name="Slide Number Placeholder 3">
            <a:extLst>
              <a:ext uri="{FF2B5EF4-FFF2-40B4-BE49-F238E27FC236}">
                <a16:creationId xmlns:a16="http://schemas.microsoft.com/office/drawing/2014/main" id="{C5BEDAAE-AC8E-DA43-A461-464D4669A4FA}"/>
              </a:ext>
            </a:extLst>
          </p:cNvPr>
          <p:cNvSpPr txBox="1">
            <a:spLocks/>
          </p:cNvSpPr>
          <p:nvPr userDrawn="1"/>
        </p:nvSpPr>
        <p:spPr>
          <a:xfrm>
            <a:off x="761287" y="6507623"/>
            <a:ext cx="578563" cy="365125"/>
          </a:xfrm>
          <a:prstGeom prst="rect">
            <a:avLst/>
          </a:prstGeom>
        </p:spPr>
        <p:txBody>
          <a:bodyPr vert="horz" lIns="91440" tIns="45720" rIns="91440" bIns="45720" rtlCol="0" anchor="ctr"/>
          <a:lstStyle>
            <a:defPPr>
              <a:defRPr lang="en-US"/>
            </a:defPPr>
            <a:lvl1pPr marL="0" marR="0" indent="0" algn="l" defTabSz="914400" rtl="0" eaLnBrk="1" fontAlgn="auto" latinLnBrk="0" hangingPunct="1">
              <a:lnSpc>
                <a:spcPct val="100000"/>
              </a:lnSpc>
              <a:spcBef>
                <a:spcPts val="0"/>
              </a:spcBef>
              <a:spcAft>
                <a:spcPts val="0"/>
              </a:spcAft>
              <a:buClrTx/>
              <a:buSzTx/>
              <a:buFontTx/>
              <a:buNone/>
              <a:tabLst/>
              <a:defRPr sz="800" kern="1200">
                <a:solidFill>
                  <a:schemeClr val="tx1">
                    <a:tint val="75000"/>
                  </a:schemeClr>
                </a:solidFill>
                <a:latin typeface="Oracle Sans" panose="020B0503020204020204" pitchFamily="34" charset="0"/>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1247187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secHead" preserve="1">
  <p:cSld name="OOW Quote 02">
    <p:spTree>
      <p:nvGrpSpPr>
        <p:cNvPr id="1" name=""/>
        <p:cNvGrpSpPr/>
        <p:nvPr/>
      </p:nvGrpSpPr>
      <p:grpSpPr>
        <a:xfrm>
          <a:off x="0" y="0"/>
          <a:ext cx="0" cy="0"/>
          <a:chOff x="0" y="0"/>
          <a:chExt cx="0" cy="0"/>
        </a:xfrm>
      </p:grpSpPr>
      <p:pic>
        <p:nvPicPr>
          <p:cNvPr id="8" name="Picture 7" descr="A picture containing table, elephant, clothing&#10;&#10;Description automatically generated">
            <a:extLst>
              <a:ext uri="{FF2B5EF4-FFF2-40B4-BE49-F238E27FC236}">
                <a16:creationId xmlns:a16="http://schemas.microsoft.com/office/drawing/2014/main" id="{3CE3E100-80DB-874C-9A0A-0B206720CD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9" name="Rectangle 8">
            <a:extLst>
              <a:ext uri="{FF2B5EF4-FFF2-40B4-BE49-F238E27FC236}">
                <a16:creationId xmlns:a16="http://schemas.microsoft.com/office/drawing/2014/main" id="{5374A64C-4453-1447-A5CA-EB260E56663D}"/>
              </a:ext>
            </a:extLst>
          </p:cNvPr>
          <p:cNvSpPr/>
          <p:nvPr userDrawn="1"/>
        </p:nvSpPr>
        <p:spPr>
          <a:xfrm>
            <a:off x="747749" y="703118"/>
            <a:ext cx="10696500" cy="5451764"/>
          </a:xfrm>
          <a:prstGeom prst="rect">
            <a:avLst/>
          </a:prstGeom>
          <a:solidFill>
            <a:srgbClr val="282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1537023" y="4695859"/>
            <a:ext cx="4951768" cy="844095"/>
          </a:xfrm>
        </p:spPr>
        <p:txBody>
          <a:bodyPr vert="horz" lIns="0" tIns="45720" rIns="0" bIns="45720" rtlCol="0" anchor="t">
            <a:normAutofit/>
          </a:bodyPr>
          <a:lstStyle>
            <a:lvl1pPr>
              <a:lnSpc>
                <a:spcPts val="1800"/>
              </a:lnSpc>
              <a:spcBef>
                <a:spcPts val="0"/>
              </a:spcBef>
              <a:defRPr lang="en-US" sz="1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br>
              <a:rPr lang="en-US" dirty="0"/>
            </a:br>
            <a:br>
              <a:rPr lang="en-US" dirty="0"/>
            </a:br>
            <a:r>
              <a:rPr lang="en-US" dirty="0"/>
              <a:t>Title</a:t>
            </a:r>
            <a:br>
              <a:rPr lang="en-US" dirty="0"/>
            </a:br>
            <a:r>
              <a:rPr lang="en-US" dirty="0"/>
              <a:t>Title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537021" y="886692"/>
            <a:ext cx="9158687" cy="3192955"/>
          </a:xfrm>
        </p:spPr>
        <p:txBody>
          <a:bodyPr lIns="0" rIns="0" anchor="b">
            <a:normAutofit/>
          </a:bodyPr>
          <a:lstStyle>
            <a:lvl1pPr marL="0" indent="0">
              <a:lnSpc>
                <a:spcPts val="4200"/>
              </a:lnSpc>
              <a:spcBef>
                <a:spcPts val="0"/>
              </a:spcBef>
              <a:buNone/>
              <a:defRPr sz="3200" b="1" i="0">
                <a:solidFill>
                  <a:schemeClr val="bg1">
                    <a:lumMod val="95000"/>
                  </a:schemeClr>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1530214" y="43392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B5406EE-2E64-0D4E-AFD1-2370C34DCBFA}"/>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2" name="Footer Placeholder 3">
            <a:extLst>
              <a:ext uri="{FF2B5EF4-FFF2-40B4-BE49-F238E27FC236}">
                <a16:creationId xmlns:a16="http://schemas.microsoft.com/office/drawing/2014/main" id="{3B5419F0-2E30-6E43-A33D-BDE0D02994DE}"/>
              </a:ext>
            </a:extLst>
          </p:cNvPr>
          <p:cNvSpPr>
            <a:spLocks noGrp="1"/>
          </p:cNvSpPr>
          <p:nvPr>
            <p:ph type="ftr" sz="quarter" idx="3"/>
          </p:nvPr>
        </p:nvSpPr>
        <p:spPr>
          <a:xfrm>
            <a:off x="1339850" y="6514977"/>
            <a:ext cx="3792589" cy="365125"/>
          </a:xfrm>
          <a:prstGeom prst="rect">
            <a:avLst/>
          </a:prstGeom>
        </p:spPr>
        <p:txBody>
          <a:bodyPr anchor="ctr"/>
          <a:lstStyle>
            <a:lvl1pPr>
              <a:defRPr b="1" i="0">
                <a:solidFill>
                  <a:schemeClr val="bg1"/>
                </a:solidFill>
                <a:latin typeface="Oracle Sans Semi Bold" panose="020B0503020204020204" pitchFamily="34" charset="0"/>
                <a:cs typeface="Oracle Sans Semi Bold" panose="020B0503020204020204" pitchFamily="34" charset="0"/>
              </a:defRPr>
            </a:lvl1pPr>
          </a:lstStyle>
          <a:p>
            <a:r>
              <a:rPr lang="en-US" sz="800" dirty="0"/>
              <a:t>Copyright © 2019 Oracle and/or its affiliates.</a:t>
            </a:r>
          </a:p>
        </p:txBody>
      </p:sp>
      <p:sp>
        <p:nvSpPr>
          <p:cNvPr id="13" name="Slide Number Placeholder 3">
            <a:extLst>
              <a:ext uri="{FF2B5EF4-FFF2-40B4-BE49-F238E27FC236}">
                <a16:creationId xmlns:a16="http://schemas.microsoft.com/office/drawing/2014/main" id="{60EBCFC1-14BC-4449-8A23-EFA22A781C1B}"/>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b="1" i="0">
                <a:solidFill>
                  <a:schemeClr val="bg1"/>
                </a:solidFill>
                <a:latin typeface="Oracle Sans Semi Bold" panose="020B0503020204020204" pitchFamily="34" charset="0"/>
                <a:cs typeface="Oracle Sans Semi Bold" panose="020B0503020204020204" pitchFamily="34" charset="0"/>
              </a:defRPr>
            </a:lvl1pPr>
          </a:lstStyle>
          <a:p>
            <a:fld id="{D440507A-669E-A943-A4A7-E531D638091A}" type="slidenum">
              <a:rPr lang="en-US" smtClean="0"/>
              <a:pPr/>
              <a:t>‹#›</a:t>
            </a:fld>
            <a:endParaRPr lang="en-US" dirty="0"/>
          </a:p>
        </p:txBody>
      </p:sp>
    </p:spTree>
    <p:extLst>
      <p:ext uri="{BB962C8B-B14F-4D97-AF65-F5344CB8AC3E}">
        <p14:creationId xmlns:p14="http://schemas.microsoft.com/office/powerpoint/2010/main" val="131975238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secHead" preserve="1">
  <p:cSld name="OOW Feature Right">
    <p:spTree>
      <p:nvGrpSpPr>
        <p:cNvPr id="1" name=""/>
        <p:cNvGrpSpPr/>
        <p:nvPr/>
      </p:nvGrpSpPr>
      <p:grpSpPr>
        <a:xfrm>
          <a:off x="0" y="0"/>
          <a:ext cx="0" cy="0"/>
          <a:chOff x="0" y="0"/>
          <a:chExt cx="0" cy="0"/>
        </a:xfrm>
      </p:grpSpPr>
      <p:pic>
        <p:nvPicPr>
          <p:cNvPr id="9" name="Picture 8" descr="A close up of a piano&#10;&#10;Description automatically generated">
            <a:extLst>
              <a:ext uri="{FF2B5EF4-FFF2-40B4-BE49-F238E27FC236}">
                <a16:creationId xmlns:a16="http://schemas.microsoft.com/office/drawing/2014/main" id="{A674CEF7-543A-7D42-AC2A-3F6B0E1FE4CF}"/>
              </a:ext>
            </a:extLst>
          </p:cNvPr>
          <p:cNvPicPr>
            <a:picLocks noChangeAspect="1"/>
          </p:cNvPicPr>
          <p:nvPr userDrawn="1"/>
        </p:nvPicPr>
        <p:blipFill>
          <a:blip r:embed="rId2" cstate="print">
            <a:alphaModFix amt="50000"/>
            <a:extLst>
              <a:ext uri="{28A0092B-C50C-407E-A947-70E740481C1C}">
                <a14:useLocalDpi xmlns:a14="http://schemas.microsoft.com/office/drawing/2010/main" val="0"/>
              </a:ext>
            </a:extLst>
          </a:blip>
          <a:stretch>
            <a:fillRect/>
          </a:stretch>
        </p:blipFill>
        <p:spPr>
          <a:xfrm>
            <a:off x="4636302" y="4882741"/>
            <a:ext cx="4627412" cy="1724434"/>
          </a:xfrm>
          <a:prstGeom prst="rect">
            <a:avLst/>
          </a:prstGeom>
        </p:spPr>
      </p:pic>
      <p:pic>
        <p:nvPicPr>
          <p:cNvPr id="5" name="Picture 4" descr="A close up of a womans face&#10;&#10;Description automatically generated">
            <a:extLst>
              <a:ext uri="{FF2B5EF4-FFF2-40B4-BE49-F238E27FC236}">
                <a16:creationId xmlns:a16="http://schemas.microsoft.com/office/drawing/2014/main" id="{66C1AFF9-5843-F04E-BA5E-AD717AC5ED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938847" y="0"/>
            <a:ext cx="254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329193" cy="1704942"/>
          </a:xfrm>
        </p:spPr>
        <p:txBody>
          <a:bodyPr vert="horz" lIns="0" tIns="45720" rIns="0" bIns="45720" rtlCol="0" anchor="b">
            <a:normAutofit/>
          </a:bodyPr>
          <a:lstStyle>
            <a:lvl1pPr>
              <a:lnSpc>
                <a:spcPct val="100000"/>
              </a:lnSpc>
              <a:spcBef>
                <a:spcPts val="0"/>
              </a:spcBef>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2" y="3640704"/>
            <a:ext cx="4329194" cy="2336749"/>
          </a:xfrm>
        </p:spPr>
        <p:txBody>
          <a:bodyPr lIns="0" rIns="0">
            <a:normAutofit/>
          </a:bodyPr>
          <a:lstStyle>
            <a:lvl1pPr marL="173038" indent="-173038">
              <a:lnSpc>
                <a:spcPct val="150000"/>
              </a:lnSpc>
              <a:spcBef>
                <a:spcPts val="0"/>
              </a:spcBef>
              <a:buSzPct val="70000"/>
              <a:buFont typeface="Arial" panose="020B0604020202020204" pitchFamily="34" charset="0"/>
              <a:buChar char="•"/>
              <a:tabLst/>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10" name="Picture 9">
            <a:extLst>
              <a:ext uri="{FF2B5EF4-FFF2-40B4-BE49-F238E27FC236}">
                <a16:creationId xmlns:a16="http://schemas.microsoft.com/office/drawing/2014/main" id="{A60D471F-FB9A-AE4B-B9CB-E1C9F8CB59D3}"/>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2" name="Footer Placeholder 3">
            <a:extLst>
              <a:ext uri="{FF2B5EF4-FFF2-40B4-BE49-F238E27FC236}">
                <a16:creationId xmlns:a16="http://schemas.microsoft.com/office/drawing/2014/main" id="{07258016-6D16-AF47-8779-46E98CAD3BC3}"/>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3" name="Slide Number Placeholder 3">
            <a:extLst>
              <a:ext uri="{FF2B5EF4-FFF2-40B4-BE49-F238E27FC236}">
                <a16:creationId xmlns:a16="http://schemas.microsoft.com/office/drawing/2014/main" id="{E8FDD816-23F5-9247-8316-91752CAF65A2}"/>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1726300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secHead" preserve="1">
  <p:cSld name="OOW Texture Left Text Right">
    <p:spTree>
      <p:nvGrpSpPr>
        <p:cNvPr id="1" name=""/>
        <p:cNvGrpSpPr/>
        <p:nvPr/>
      </p:nvGrpSpPr>
      <p:grpSpPr>
        <a:xfrm>
          <a:off x="0" y="0"/>
          <a:ext cx="0" cy="0"/>
          <a:chOff x="0" y="0"/>
          <a:chExt cx="0" cy="0"/>
        </a:xfrm>
      </p:grpSpPr>
      <p:pic>
        <p:nvPicPr>
          <p:cNvPr id="6" name="Picture 5" descr="A picture containing nature, rain, outdoor, building&#10;&#10;Description automatically generated">
            <a:extLst>
              <a:ext uri="{FF2B5EF4-FFF2-40B4-BE49-F238E27FC236}">
                <a16:creationId xmlns:a16="http://schemas.microsoft.com/office/drawing/2014/main" id="{31E2D5C8-5C9C-B540-B6FB-5F44B8D8EC97}"/>
              </a:ext>
            </a:extLst>
          </p:cNvPr>
          <p:cNvPicPr>
            <a:picLocks noChangeAspect="1"/>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329193" cy="1704942"/>
          </a:xfrm>
        </p:spPr>
        <p:txBody>
          <a:bodyPr vert="horz" lIns="0" tIns="45720" rIns="0" bIns="45720" rtlCol="0" anchor="b">
            <a:normAutofit/>
          </a:bodyPr>
          <a:lstStyle>
            <a:lvl1pPr>
              <a:lnSpc>
                <a:spcPct val="100000"/>
              </a:lnSpc>
              <a:spcBef>
                <a:spcPts val="0"/>
              </a:spcBef>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2" y="3640704"/>
            <a:ext cx="4329194" cy="2336749"/>
          </a:xfrm>
        </p:spPr>
        <p:txBody>
          <a:bodyPr lIns="0" rIns="0">
            <a:normAutofit/>
          </a:bodyPr>
          <a:lstStyle>
            <a:lvl1pPr marL="173038" indent="-173038">
              <a:lnSpc>
                <a:spcPct val="150000"/>
              </a:lnSpc>
              <a:spcBef>
                <a:spcPts val="0"/>
              </a:spcBef>
              <a:buSzPct val="70000"/>
              <a:buFont typeface="Arial" panose="020B0604020202020204" pitchFamily="34" charset="0"/>
              <a:buChar char="•"/>
              <a:tabLst/>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8" name="Picture 7">
            <a:extLst>
              <a:ext uri="{FF2B5EF4-FFF2-40B4-BE49-F238E27FC236}">
                <a16:creationId xmlns:a16="http://schemas.microsoft.com/office/drawing/2014/main" id="{6D305D80-ACA0-3B44-965C-F48D54EE12FB}"/>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0" name="Footer Placeholder 3">
            <a:extLst>
              <a:ext uri="{FF2B5EF4-FFF2-40B4-BE49-F238E27FC236}">
                <a16:creationId xmlns:a16="http://schemas.microsoft.com/office/drawing/2014/main" id="{E656B5BE-EC38-D14A-952A-6AC204430430}"/>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1" name="Slide Number Placeholder 3">
            <a:extLst>
              <a:ext uri="{FF2B5EF4-FFF2-40B4-BE49-F238E27FC236}">
                <a16:creationId xmlns:a16="http://schemas.microsoft.com/office/drawing/2014/main" id="{DDF926DB-BBD3-5D44-BBBE-047718C3CC19}"/>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48808857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secHead" preserve="1">
  <p:cSld name="OOW Feature Right V2">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235CFAFF-A02A-3C47-8BEF-C0EB011E7FEF}"/>
              </a:ext>
            </a:extLst>
          </p:cNvPr>
          <p:cNvPicPr>
            <a:picLocks noChangeAspect="1"/>
          </p:cNvPicPr>
          <p:nvPr userDrawn="1"/>
        </p:nvPicPr>
        <p:blipFill>
          <a:blip r:embed="rId2">
            <a:alphaModFix amt="15000"/>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1371601"/>
            <a:ext cx="4329193" cy="1704942"/>
          </a:xfrm>
        </p:spPr>
        <p:txBody>
          <a:bodyPr vert="horz" lIns="0" tIns="45720" rIns="0" bIns="45720" rtlCol="0" anchor="b">
            <a:normAutofit/>
          </a:bodyPr>
          <a:lstStyle>
            <a:lvl1pPr>
              <a:lnSpc>
                <a:spcPct val="100000"/>
              </a:lnSpc>
              <a:spcBef>
                <a:spcPts val="0"/>
              </a:spcBef>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640704"/>
            <a:ext cx="4329194" cy="2336749"/>
          </a:xfrm>
        </p:spPr>
        <p:txBody>
          <a:bodyPr lIns="0" rIns="0">
            <a:normAutofit/>
          </a:bodyPr>
          <a:lstStyle>
            <a:lvl1pPr marL="173038" indent="-173038">
              <a:lnSpc>
                <a:spcPct val="150000"/>
              </a:lnSpc>
              <a:spcBef>
                <a:spcPts val="0"/>
              </a:spcBef>
              <a:buSzPct val="70000"/>
              <a:buFont typeface="Arial" panose="020B0604020202020204" pitchFamily="34" charset="0"/>
              <a:buChar char="•"/>
              <a:tabLst/>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8096"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74ADEFE-E4E6-E843-B80B-BD54B537008C}"/>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0" name="Footer Placeholder 3">
            <a:extLst>
              <a:ext uri="{FF2B5EF4-FFF2-40B4-BE49-F238E27FC236}">
                <a16:creationId xmlns:a16="http://schemas.microsoft.com/office/drawing/2014/main" id="{9AFBAE21-4EEB-9840-BD6E-144A76B02C13}"/>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2" name="Slide Number Placeholder 3">
            <a:extLst>
              <a:ext uri="{FF2B5EF4-FFF2-40B4-BE49-F238E27FC236}">
                <a16:creationId xmlns:a16="http://schemas.microsoft.com/office/drawing/2014/main" id="{A1CDC0C5-CBAD-E245-BE85-AD54A8E54ECD}"/>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5607018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OOW Artwork Left">
    <p:spTree>
      <p:nvGrpSpPr>
        <p:cNvPr id="1" name=""/>
        <p:cNvGrpSpPr/>
        <p:nvPr/>
      </p:nvGrpSpPr>
      <p:grpSpPr>
        <a:xfrm>
          <a:off x="0" y="0"/>
          <a:ext cx="0" cy="0"/>
          <a:chOff x="0" y="0"/>
          <a:chExt cx="0" cy="0"/>
        </a:xfrm>
      </p:grpSpPr>
      <p:pic>
        <p:nvPicPr>
          <p:cNvPr id="6" name="Picture 5" descr="A close up of an animal&#10;&#10;Description automatically generated">
            <a:extLst>
              <a:ext uri="{FF2B5EF4-FFF2-40B4-BE49-F238E27FC236}">
                <a16:creationId xmlns:a16="http://schemas.microsoft.com/office/drawing/2014/main" id="{0D88796B-8BA6-A048-A94C-A3000E861515}"/>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7490614" y="-471459"/>
            <a:ext cx="7541567" cy="2875222"/>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812163" cy="1704942"/>
          </a:xfrm>
        </p:spPr>
        <p:txBody>
          <a:bodyPr vert="horz" lIns="0" tIns="45720" rIns="0" bIns="45720" rtlCol="0" anchor="b">
            <a:normAutofit/>
          </a:bodyPr>
          <a:lstStyle>
            <a:lvl1pPr>
              <a:lnSpc>
                <a:spcPct val="100000"/>
              </a:lnSpc>
              <a:spcBef>
                <a:spcPts val="0"/>
              </a:spcBef>
              <a:defRPr lang="en-US" sz="2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2" y="3640704"/>
            <a:ext cx="4812164" cy="2336749"/>
          </a:xfrm>
        </p:spPr>
        <p:txBody>
          <a:bodyPr lIns="0" rIns="0">
            <a:normAutofit/>
          </a:bodyPr>
          <a:lstStyle>
            <a:lvl1pPr marL="0" indent="0">
              <a:lnSpc>
                <a:spcPts val="2200"/>
              </a:lnSpc>
              <a:spcBef>
                <a:spcPts val="0"/>
              </a:spcBef>
              <a:buSzPct val="70000"/>
              <a:buFont typeface="Arial" panose="020B0604020202020204" pitchFamily="34" charset="0"/>
              <a:buNone/>
              <a:tabLst/>
              <a:defRPr sz="14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5963059-FBAB-5040-89A3-4CBF1B88B3F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882" b="5366"/>
          <a:stretch/>
        </p:blipFill>
        <p:spPr>
          <a:xfrm>
            <a:off x="755685" y="755354"/>
            <a:ext cx="5347242" cy="5338988"/>
          </a:xfrm>
          <a:prstGeom prst="rect">
            <a:avLst/>
          </a:prstGeom>
        </p:spPr>
      </p:pic>
      <p:sp>
        <p:nvSpPr>
          <p:cNvPr id="5" name="Picture Placeholder 4">
            <a:extLst>
              <a:ext uri="{FF2B5EF4-FFF2-40B4-BE49-F238E27FC236}">
                <a16:creationId xmlns:a16="http://schemas.microsoft.com/office/drawing/2014/main" id="{77ABEDA1-987B-F24F-94CE-9075F52FE90A}"/>
              </a:ext>
            </a:extLst>
          </p:cNvPr>
          <p:cNvSpPr>
            <a:spLocks noGrp="1"/>
          </p:cNvSpPr>
          <p:nvPr>
            <p:ph type="pic" sz="quarter" idx="10"/>
          </p:nvPr>
        </p:nvSpPr>
        <p:spPr>
          <a:xfrm>
            <a:off x="755683" y="755352"/>
            <a:ext cx="5347243" cy="5338989"/>
          </a:xfrm>
        </p:spPr>
        <p:txBody>
          <a:bodyPr/>
          <a:lstStyle/>
          <a:p>
            <a:endParaRPr lang="en-US"/>
          </a:p>
        </p:txBody>
      </p:sp>
      <p:pic>
        <p:nvPicPr>
          <p:cNvPr id="11" name="Picture 10">
            <a:extLst>
              <a:ext uri="{FF2B5EF4-FFF2-40B4-BE49-F238E27FC236}">
                <a16:creationId xmlns:a16="http://schemas.microsoft.com/office/drawing/2014/main" id="{25E80F25-0F32-074C-BDA9-4C368AFFDE83}"/>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3" name="Footer Placeholder 3">
            <a:extLst>
              <a:ext uri="{FF2B5EF4-FFF2-40B4-BE49-F238E27FC236}">
                <a16:creationId xmlns:a16="http://schemas.microsoft.com/office/drawing/2014/main" id="{9426D8EF-1C86-B347-9814-CBDE5223C5BD}"/>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5" name="Slide Number Placeholder 3">
            <a:extLst>
              <a:ext uri="{FF2B5EF4-FFF2-40B4-BE49-F238E27FC236}">
                <a16:creationId xmlns:a16="http://schemas.microsoft.com/office/drawing/2014/main" id="{8E603B2F-5F17-9C4D-B7BA-6225F1194ED7}"/>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41039902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OOW Art Full Lef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9678BAA-BB47-F24C-8303-EFF8DB647BD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096000" cy="6858000"/>
          </a:xfrm>
          <a:prstGeom prst="rect">
            <a:avLst/>
          </a:prstGeom>
        </p:spPr>
      </p:pic>
      <p:pic>
        <p:nvPicPr>
          <p:cNvPr id="6" name="Picture 5" descr="A close up of an animal&#10;&#10;Description automatically generated">
            <a:extLst>
              <a:ext uri="{FF2B5EF4-FFF2-40B4-BE49-F238E27FC236}">
                <a16:creationId xmlns:a16="http://schemas.microsoft.com/office/drawing/2014/main" id="{0D88796B-8BA6-A048-A94C-A3000E861515}"/>
              </a:ext>
            </a:extLst>
          </p:cNvPr>
          <p:cNvPicPr>
            <a:picLocks noChangeAspect="1"/>
          </p:cNvPicPr>
          <p:nvPr userDrawn="1"/>
        </p:nvPicPr>
        <p:blipFill>
          <a:blip r:embed="rId3">
            <a:alphaModFix amt="30000"/>
            <a:extLst>
              <a:ext uri="{28A0092B-C50C-407E-A947-70E740481C1C}">
                <a14:useLocalDpi xmlns:a14="http://schemas.microsoft.com/office/drawing/2010/main" val="0"/>
              </a:ext>
            </a:extLst>
          </a:blip>
          <a:stretch>
            <a:fillRect/>
          </a:stretch>
        </p:blipFill>
        <p:spPr>
          <a:xfrm>
            <a:off x="7490614" y="-471459"/>
            <a:ext cx="7541567" cy="2875222"/>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813044" cy="1704942"/>
          </a:xfrm>
        </p:spPr>
        <p:txBody>
          <a:bodyPr vert="horz" lIns="0" tIns="45720" rIns="0" bIns="45720" rtlCol="0" anchor="b">
            <a:normAutofit/>
          </a:bodyPr>
          <a:lstStyle>
            <a:lvl1pPr>
              <a:lnSpc>
                <a:spcPct val="100000"/>
              </a:lnSpc>
              <a:spcBef>
                <a:spcPts val="0"/>
              </a:spcBef>
              <a:defRPr lang="en-US" sz="2400" b="1" i="0" kern="1200" dirty="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1" y="3640704"/>
            <a:ext cx="4813045" cy="2336749"/>
          </a:xfrm>
        </p:spPr>
        <p:txBody>
          <a:bodyPr lIns="0" rIns="0">
            <a:normAutofit/>
          </a:bodyPr>
          <a:lstStyle>
            <a:lvl1pPr marL="0" indent="0">
              <a:lnSpc>
                <a:spcPts val="2200"/>
              </a:lnSpc>
              <a:spcBef>
                <a:spcPts val="0"/>
              </a:spcBef>
              <a:buSzPct val="70000"/>
              <a:buFont typeface="Arial" panose="020B0604020202020204" pitchFamily="34" charset="0"/>
              <a:buNone/>
              <a:tabLst/>
              <a:defRPr lang="en-US" sz="1400" b="0" i="0" kern="1200" dirty="0" smtClean="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id="{F8E16E96-D554-F34B-94E1-1E4632AAAFAF}"/>
              </a:ext>
            </a:extLst>
          </p:cNvPr>
          <p:cNvSpPr>
            <a:spLocks noGrp="1"/>
          </p:cNvSpPr>
          <p:nvPr>
            <p:ph type="pic" sz="quarter" idx="10"/>
          </p:nvPr>
        </p:nvSpPr>
        <p:spPr>
          <a:xfrm>
            <a:off x="0" y="0"/>
            <a:ext cx="6096000" cy="6858000"/>
          </a:xfrm>
        </p:spPr>
        <p:txBody>
          <a:bodyPr/>
          <a:lstStyle/>
          <a:p>
            <a:endParaRPr lang="en-US"/>
          </a:p>
        </p:txBody>
      </p:sp>
      <p:pic>
        <p:nvPicPr>
          <p:cNvPr id="10" name="Picture 9">
            <a:extLst>
              <a:ext uri="{FF2B5EF4-FFF2-40B4-BE49-F238E27FC236}">
                <a16:creationId xmlns:a16="http://schemas.microsoft.com/office/drawing/2014/main" id="{26E16746-5DD3-614B-8EA5-48CAD541914E}"/>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3" name="Footer Placeholder 3">
            <a:extLst>
              <a:ext uri="{FF2B5EF4-FFF2-40B4-BE49-F238E27FC236}">
                <a16:creationId xmlns:a16="http://schemas.microsoft.com/office/drawing/2014/main" id="{2B211917-E67A-E74C-879E-3820F1BAF6B2}"/>
              </a:ext>
            </a:extLst>
          </p:cNvPr>
          <p:cNvSpPr>
            <a:spLocks noGrp="1"/>
          </p:cNvSpPr>
          <p:nvPr>
            <p:ph type="ftr" sz="quarter" idx="3"/>
          </p:nvPr>
        </p:nvSpPr>
        <p:spPr>
          <a:xfrm>
            <a:off x="7202714"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5" name="Slide Number Placeholder 3">
            <a:extLst>
              <a:ext uri="{FF2B5EF4-FFF2-40B4-BE49-F238E27FC236}">
                <a16:creationId xmlns:a16="http://schemas.microsoft.com/office/drawing/2014/main" id="{3D39BB13-0924-1A4F-988E-F929A483DD91}"/>
              </a:ext>
            </a:extLst>
          </p:cNvPr>
          <p:cNvSpPr>
            <a:spLocks noGrp="1"/>
          </p:cNvSpPr>
          <p:nvPr>
            <p:ph type="sldNum" sz="quarter" idx="4"/>
          </p:nvPr>
        </p:nvSpPr>
        <p:spPr>
          <a:xfrm>
            <a:off x="6624151"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61488058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A2C432CD-51B5-E441-97C5-9292631D616D}"/>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6" name="Slide Number Placeholder 3">
            <a:extLst>
              <a:ext uri="{FF2B5EF4-FFF2-40B4-BE49-F238E27FC236}">
                <a16:creationId xmlns:a16="http://schemas.microsoft.com/office/drawing/2014/main" id="{720D8271-B86C-0042-98E7-5B8FC8789F63}"/>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60477245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Safe Harbor RevRec Star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85F8D10-D7C7-384F-BEF4-6699AC6D6831}"/>
              </a:ext>
            </a:extLst>
          </p:cNvPr>
          <p:cNvSpPr txBox="1"/>
          <p:nvPr userDrawn="1"/>
        </p:nvSpPr>
        <p:spPr>
          <a:xfrm>
            <a:off x="694943" y="2302160"/>
            <a:ext cx="10675910" cy="3693319"/>
          </a:xfrm>
          <a:prstGeom prst="rect">
            <a:avLst/>
          </a:prstGeom>
          <a:noFill/>
        </p:spPr>
        <p:txBody>
          <a:bodyPr wrap="square" rtlCol="0">
            <a:spAutoFit/>
          </a:bodyPr>
          <a:lstStyle/>
          <a:p>
            <a:pPr marL="0" indent="0">
              <a:buNone/>
            </a:pPr>
            <a:r>
              <a:rPr lang="en-US" sz="1800" b="0" i="0" dirty="0">
                <a:solidFill>
                  <a:schemeClr val="bg1"/>
                </a:solidFill>
                <a:latin typeface="Oracle Sans Light" panose="020B0403020204020204" pitchFamily="34" charset="0"/>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a:p>
            <a:pPr marL="0" indent="0">
              <a:buNone/>
            </a:pPr>
            <a:endParaRPr lang="en-US" sz="1800" b="0" i="0" dirty="0">
              <a:solidFill>
                <a:schemeClr val="bg1"/>
              </a:solidFill>
              <a:latin typeface="Oracle Sans Light" panose="020B0403020204020204" pitchFamily="34" charset="0"/>
              <a:cs typeface="Oracle Sans Light" panose="020B0403020204020204" pitchFamily="34" charset="0"/>
            </a:endParaRPr>
          </a:p>
          <a:p>
            <a:r>
              <a:rPr lang="en-US" sz="1800" b="0" i="0" kern="1200" dirty="0">
                <a:solidFill>
                  <a:schemeClr val="bg1"/>
                </a:solidFill>
                <a:latin typeface="Oracle Sans Light" panose="020B0403020204020204" pitchFamily="34" charset="0"/>
                <a:ea typeface="+mn-ea"/>
                <a:cs typeface="Oracle Sans Light" panose="020B0403020204020204" pitchFamily="34" charset="0"/>
              </a:rPr>
              <a:t>Statements in this presentation relating to Oracle’s future plans, expectations, beliefs, intentions and prospects are “forward-looking statements” and are subject to material risks and uncertainties. A detailed discussion of these factors and other risks that affect our business is contained in Oracle’s Securities and Exchange Commission (SEC) filings, including our most recent reports on Form 10-K and Form 10-Q under the heading “Risk Factors.” These filings are available on the SEC’s website or on Oracle’s website at </a:t>
            </a:r>
            <a:r>
              <a:rPr lang="en-US" sz="1800" b="0" i="0" kern="1200" dirty="0">
                <a:solidFill>
                  <a:schemeClr val="bg1"/>
                </a:solidFill>
                <a:latin typeface="Oracle Sans Light" panose="020B0403020204020204" pitchFamily="34" charset="0"/>
                <a:ea typeface="+mn-ea"/>
                <a:cs typeface="Oracle Sans Light" panose="020B0403020204020204" pitchFamily="34" charset="0"/>
                <a:hlinkClick r:id="rId2">
                  <a:extLst>
                    <a:ext uri="{A12FA001-AC4F-418D-AE19-62706E023703}">
                      <ahyp:hlinkClr xmlns:ahyp="http://schemas.microsoft.com/office/drawing/2018/hyperlinkcolor" val="tx"/>
                    </a:ext>
                  </a:extLst>
                </a:hlinkClick>
              </a:rPr>
              <a:t>http://www.oracle.com/investor</a:t>
            </a:r>
            <a:r>
              <a:rPr lang="en-US" sz="1800" b="0" i="0" kern="1200" dirty="0">
                <a:solidFill>
                  <a:schemeClr val="bg1"/>
                </a:solidFill>
                <a:latin typeface="Oracle Sans Light" panose="020B0403020204020204" pitchFamily="34" charset="0"/>
                <a:ea typeface="+mn-ea"/>
                <a:cs typeface="Oracle Sans Light" panose="020B0403020204020204" pitchFamily="34" charset="0"/>
              </a:rPr>
              <a:t>. All information in this presentation is current as of September 2019 and Oracle undertakes no duty to update any statement in light of new information or future events.</a:t>
            </a:r>
          </a:p>
        </p:txBody>
      </p:sp>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3">
            <a:alphaModFix amt="20000"/>
            <a:extLst>
              <a:ext uri="{28A0092B-C50C-407E-A947-70E740481C1C}">
                <a14:useLocalDpi xmlns:a14="http://schemas.microsoft.com/office/drawing/2010/main" val="0"/>
              </a:ext>
            </a:extLst>
          </a:blip>
          <a:srcRect r="29573"/>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0C5EC1D-19D0-DE44-8368-6C242495923F}"/>
              </a:ext>
            </a:extLst>
          </p:cNvPr>
          <p:cNvSpPr txBox="1"/>
          <p:nvPr userDrawn="1"/>
        </p:nvSpPr>
        <p:spPr>
          <a:xfrm>
            <a:off x="678195" y="1267796"/>
            <a:ext cx="6034295" cy="369332"/>
          </a:xfrm>
          <a:prstGeom prst="rect">
            <a:avLst/>
          </a:prstGeom>
          <a:noFill/>
        </p:spPr>
        <p:txBody>
          <a:bodyPr wrap="square" rtlCol="0">
            <a:spAutoFit/>
          </a:bodyPr>
          <a:lstStyle/>
          <a:p>
            <a:r>
              <a:rPr lang="en-US" b="1" i="0" dirty="0">
                <a:solidFill>
                  <a:schemeClr val="bg1"/>
                </a:solidFill>
                <a:latin typeface="Oracle Sans" panose="020B0503020204020204" pitchFamily="34" charset="0"/>
                <a:cs typeface="Oracle Sans" panose="020B0503020204020204" pitchFamily="34" charset="0"/>
              </a:rPr>
              <a:t>Safe Harbor</a:t>
            </a:r>
          </a:p>
        </p:txBody>
      </p:sp>
      <p:pic>
        <p:nvPicPr>
          <p:cNvPr id="10" name="Picture 9">
            <a:extLst>
              <a:ext uri="{FF2B5EF4-FFF2-40B4-BE49-F238E27FC236}">
                <a16:creationId xmlns:a16="http://schemas.microsoft.com/office/drawing/2014/main" id="{E861C541-A3FC-F74D-8C8E-1CDBE0F567B6}"/>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3" name="Footer Placeholder 3">
            <a:extLst>
              <a:ext uri="{FF2B5EF4-FFF2-40B4-BE49-F238E27FC236}">
                <a16:creationId xmlns:a16="http://schemas.microsoft.com/office/drawing/2014/main" id="{432CF717-9A3C-2449-BEB0-231565F14A60}"/>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5" name="Slide Number Placeholder 3">
            <a:extLst>
              <a:ext uri="{FF2B5EF4-FFF2-40B4-BE49-F238E27FC236}">
                <a16:creationId xmlns:a16="http://schemas.microsoft.com/office/drawing/2014/main" id="{961A0FD7-B27F-7E4B-AA7A-255BCED0093F}"/>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131688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Safe Harbor RevRec En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85F8D10-D7C7-384F-BEF4-6699AC6D6831}"/>
              </a:ext>
            </a:extLst>
          </p:cNvPr>
          <p:cNvSpPr txBox="1"/>
          <p:nvPr userDrawn="1"/>
        </p:nvSpPr>
        <p:spPr>
          <a:xfrm>
            <a:off x="678195" y="2302160"/>
            <a:ext cx="10675910" cy="3693319"/>
          </a:xfrm>
          <a:prstGeom prst="rect">
            <a:avLst/>
          </a:prstGeom>
          <a:noFill/>
        </p:spPr>
        <p:txBody>
          <a:bodyPr wrap="square" rtlCol="0">
            <a:spAutoFit/>
          </a:bodyPr>
          <a:lstStyle/>
          <a:p>
            <a:pPr marL="0" indent="0">
              <a:buNone/>
            </a:pPr>
            <a:r>
              <a:rPr lang="en-US" sz="1800" b="0" i="0" dirty="0">
                <a:solidFill>
                  <a:schemeClr val="bg1"/>
                </a:solidFill>
                <a:latin typeface="Oracle Sans Light" panose="020B0403020204020204" pitchFamily="34" charset="0"/>
                <a:cs typeface="Oracle Sans Light" panose="020B0403020204020204" pitchFamily="34" charset="0"/>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a:p>
            <a:pPr marL="0" indent="0">
              <a:buNone/>
            </a:pPr>
            <a:endParaRPr lang="en-US" sz="1800" b="0" i="0" dirty="0">
              <a:solidFill>
                <a:schemeClr val="bg1"/>
              </a:solidFill>
              <a:latin typeface="Oracle Sans Light" panose="020B0403020204020204" pitchFamily="34" charset="0"/>
              <a:cs typeface="Oracle Sans Light" panose="020B0403020204020204" pitchFamily="34" charset="0"/>
            </a:endParaRPr>
          </a:p>
          <a:p>
            <a:r>
              <a:rPr lang="en-US" sz="1800" b="0" i="0" kern="1200" dirty="0">
                <a:solidFill>
                  <a:schemeClr val="bg1"/>
                </a:solidFill>
                <a:latin typeface="Oracle Sans Light" panose="020B0403020204020204" pitchFamily="34" charset="0"/>
                <a:ea typeface="+mn-ea"/>
                <a:cs typeface="Oracle Sans Light" panose="020B0403020204020204" pitchFamily="34" charset="0"/>
              </a:rPr>
              <a:t>Statements in this presentation relating to Oracle’s future plans, expectations, beliefs, intentions and prospects are “forward-looking statements” and are subject to material risks and uncertainties. A detailed discussion of these factors and other risks that affect our business is contained in Oracle’s Securities and Exchange Commission (SEC) filings, including our most recent reports on Form 10-K and Form 10-Q under the heading “Risk Factors.” These filings are available on the SEC’s website or on Oracle’s website at </a:t>
            </a:r>
            <a:r>
              <a:rPr lang="en-US" sz="1800" b="0" i="0" kern="1200" dirty="0">
                <a:solidFill>
                  <a:schemeClr val="bg1"/>
                </a:solidFill>
                <a:latin typeface="Oracle Sans Light" panose="020B0403020204020204" pitchFamily="34" charset="0"/>
                <a:ea typeface="+mn-ea"/>
                <a:cs typeface="Oracle Sans Light" panose="020B0403020204020204" pitchFamily="34" charset="0"/>
                <a:hlinkClick r:id="rId2">
                  <a:extLst>
                    <a:ext uri="{A12FA001-AC4F-418D-AE19-62706E023703}">
                      <ahyp:hlinkClr xmlns:ahyp="http://schemas.microsoft.com/office/drawing/2018/hyperlinkcolor" val="tx"/>
                    </a:ext>
                  </a:extLst>
                </a:hlinkClick>
              </a:rPr>
              <a:t>http://www.oracle.com/investor</a:t>
            </a:r>
            <a:r>
              <a:rPr lang="en-US" sz="1800" b="0" i="0" kern="1200" dirty="0">
                <a:solidFill>
                  <a:schemeClr val="bg1"/>
                </a:solidFill>
                <a:latin typeface="Oracle Sans Light" panose="020B0403020204020204" pitchFamily="34" charset="0"/>
                <a:ea typeface="+mn-ea"/>
                <a:cs typeface="Oracle Sans Light" panose="020B0403020204020204" pitchFamily="34" charset="0"/>
              </a:rPr>
              <a:t>. All information in this presentation is current as of September 2019 and Oracle undertakes no duty to update any statement in light of new information or future events.</a:t>
            </a:r>
          </a:p>
        </p:txBody>
      </p:sp>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3">
            <a:alphaModFix amt="20000"/>
            <a:extLst>
              <a:ext uri="{28A0092B-C50C-407E-A947-70E740481C1C}">
                <a14:useLocalDpi xmlns:a14="http://schemas.microsoft.com/office/drawing/2010/main" val="0"/>
              </a:ext>
            </a:extLst>
          </a:blip>
          <a:srcRect r="29573"/>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0C5EC1D-19D0-DE44-8368-6C242495923F}"/>
              </a:ext>
            </a:extLst>
          </p:cNvPr>
          <p:cNvSpPr txBox="1"/>
          <p:nvPr userDrawn="1"/>
        </p:nvSpPr>
        <p:spPr>
          <a:xfrm>
            <a:off x="678195" y="1267796"/>
            <a:ext cx="6034295" cy="369332"/>
          </a:xfrm>
          <a:prstGeom prst="rect">
            <a:avLst/>
          </a:prstGeom>
          <a:noFill/>
        </p:spPr>
        <p:txBody>
          <a:bodyPr wrap="square" rtlCol="0">
            <a:spAutoFit/>
          </a:bodyPr>
          <a:lstStyle/>
          <a:p>
            <a:r>
              <a:rPr lang="en-US" b="1" i="0" dirty="0">
                <a:solidFill>
                  <a:schemeClr val="bg1"/>
                </a:solidFill>
                <a:latin typeface="Oracle Sans" panose="020B0503020204020204" pitchFamily="34" charset="0"/>
                <a:cs typeface="Oracle Sans" panose="020B0503020204020204" pitchFamily="34" charset="0"/>
              </a:rPr>
              <a:t>Safe Harbor</a:t>
            </a:r>
          </a:p>
        </p:txBody>
      </p:sp>
      <p:pic>
        <p:nvPicPr>
          <p:cNvPr id="10" name="Picture 9">
            <a:extLst>
              <a:ext uri="{FF2B5EF4-FFF2-40B4-BE49-F238E27FC236}">
                <a16:creationId xmlns:a16="http://schemas.microsoft.com/office/drawing/2014/main" id="{58F490A4-145F-B042-A581-68EF5905AA7E}"/>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2" name="Footer Placeholder 3">
            <a:extLst>
              <a:ext uri="{FF2B5EF4-FFF2-40B4-BE49-F238E27FC236}">
                <a16:creationId xmlns:a16="http://schemas.microsoft.com/office/drawing/2014/main" id="{24104D1E-CC2A-0840-BC0C-84B208A81CA0}"/>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3" name="Slide Number Placeholder 3">
            <a:extLst>
              <a:ext uri="{FF2B5EF4-FFF2-40B4-BE49-F238E27FC236}">
                <a16:creationId xmlns:a16="http://schemas.microsoft.com/office/drawing/2014/main" id="{F0DE977E-2CE5-7C42-95F1-8EFD80AC55F9}"/>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498163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OOW Agenda One Column">
    <p:spTree>
      <p:nvGrpSpPr>
        <p:cNvPr id="1" name=""/>
        <p:cNvGrpSpPr/>
        <p:nvPr/>
      </p:nvGrpSpPr>
      <p:grpSpPr>
        <a:xfrm>
          <a:off x="0" y="0"/>
          <a:ext cx="0" cy="0"/>
          <a:chOff x="0" y="0"/>
          <a:chExt cx="0" cy="0"/>
        </a:xfrm>
      </p:grpSpPr>
      <p:pic>
        <p:nvPicPr>
          <p:cNvPr id="9" name="Picture 8" descr="A picture containing container, basket&#10;&#10;Description automatically generated">
            <a:extLst>
              <a:ext uri="{FF2B5EF4-FFF2-40B4-BE49-F238E27FC236}">
                <a16:creationId xmlns:a16="http://schemas.microsoft.com/office/drawing/2014/main" id="{854C4F1B-5FB4-8C48-B352-99B254FA249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7080948" y="212826"/>
            <a:ext cx="5111051" cy="2299468"/>
          </a:xfrm>
          <a:prstGeom prst="rect">
            <a:avLst/>
          </a:prstGeom>
        </p:spPr>
      </p:pic>
      <p:grpSp>
        <p:nvGrpSpPr>
          <p:cNvPr id="4" name="Group 3">
            <a:extLst>
              <a:ext uri="{FF2B5EF4-FFF2-40B4-BE49-F238E27FC236}">
                <a16:creationId xmlns:a16="http://schemas.microsoft.com/office/drawing/2014/main" id="{F7DFBE94-74A2-954E-835D-D3A403750427}"/>
              </a:ext>
            </a:extLst>
          </p:cNvPr>
          <p:cNvGrpSpPr/>
          <p:nvPr userDrawn="1"/>
        </p:nvGrpSpPr>
        <p:grpSpPr>
          <a:xfrm>
            <a:off x="3281742" y="6206611"/>
            <a:ext cx="1233073" cy="299478"/>
            <a:chOff x="10266201" y="4638361"/>
            <a:chExt cx="1233073" cy="299478"/>
          </a:xfrm>
        </p:grpSpPr>
        <p:sp>
          <p:nvSpPr>
            <p:cNvPr id="10" name="Rectangle 9">
              <a:extLst>
                <a:ext uri="{FF2B5EF4-FFF2-40B4-BE49-F238E27FC236}">
                  <a16:creationId xmlns:a16="http://schemas.microsoft.com/office/drawing/2014/main" id="{2BA10860-07D3-1A4B-8B52-69FDEB228A00}"/>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88CE354-4375-7947-A5F2-81A80C5EC1F7}"/>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331646-206C-584A-8040-FBE54C7289E1}"/>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30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Agenda</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5">
            <a:extLst>
              <a:ext uri="{FF2B5EF4-FFF2-40B4-BE49-F238E27FC236}">
                <a16:creationId xmlns:a16="http://schemas.microsoft.com/office/drawing/2014/main" id="{00AD1749-1C8E-AD41-8D05-F1E78F61C9D5}"/>
              </a:ext>
            </a:extLst>
          </p:cNvPr>
          <p:cNvSpPr>
            <a:spLocks noGrp="1"/>
          </p:cNvSpPr>
          <p:nvPr>
            <p:ph type="body" sz="quarter" idx="10" hasCustomPrompt="1"/>
          </p:nvPr>
        </p:nvSpPr>
        <p:spPr>
          <a:xfrm>
            <a:off x="768095" y="2311287"/>
            <a:ext cx="822960" cy="3239072"/>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11:00-12:15</a:t>
            </a:r>
            <a:br>
              <a:rPr lang="en-US" dirty="0"/>
            </a:br>
            <a:endParaRPr lang="en-US" dirty="0"/>
          </a:p>
          <a:p>
            <a:pPr lvl="0"/>
            <a:r>
              <a:rPr lang="en-US" dirty="0"/>
              <a:t>4:45-6:00</a:t>
            </a:r>
            <a:br>
              <a:rPr lang="en-US" dirty="0"/>
            </a:br>
            <a:endParaRPr lang="en-US" dirty="0"/>
          </a:p>
          <a:p>
            <a:pPr lvl="0"/>
            <a:r>
              <a:rPr lang="en-US" dirty="0"/>
              <a:t>5:00-6:30</a:t>
            </a:r>
          </a:p>
        </p:txBody>
      </p:sp>
      <p:sp>
        <p:nvSpPr>
          <p:cNvPr id="18" name="Text Placeholder 17">
            <a:extLst>
              <a:ext uri="{FF2B5EF4-FFF2-40B4-BE49-F238E27FC236}">
                <a16:creationId xmlns:a16="http://schemas.microsoft.com/office/drawing/2014/main" id="{5A23BDF2-4CF1-B242-AF9C-FF0C2725A9C5}"/>
              </a:ext>
            </a:extLst>
          </p:cNvPr>
          <p:cNvSpPr>
            <a:spLocks noGrp="1"/>
          </p:cNvSpPr>
          <p:nvPr>
            <p:ph type="body" sz="quarter" idx="11" hasCustomPrompt="1"/>
          </p:nvPr>
        </p:nvSpPr>
        <p:spPr>
          <a:xfrm>
            <a:off x="1624519" y="2311287"/>
            <a:ext cx="9799386" cy="3239072"/>
          </a:xfrm>
        </p:spPr>
        <p:txBody>
          <a:bodyPr lIns="0" rIns="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b="0" i="0" u="none" kern="1200" dirty="0" smtClean="0">
                <a:solidFill>
                  <a:srgbClr val="847B76"/>
                </a:solidFill>
                <a:effectLst/>
                <a:latin typeface="Oracle Sans" panose="020B0503020204020204" pitchFamily="34" charset="0"/>
                <a:ea typeface="+mn-ea"/>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endParaRPr lang="en-US" dirty="0">
              <a:solidFill>
                <a:srgbClr val="847B76"/>
              </a:solidFill>
              <a:effectLst/>
              <a:latin typeface="Oracle Sans Light" panose="020B0403020204020204" pitchFamily="34" charset="0"/>
            </a:endParaRPr>
          </a:p>
        </p:txBody>
      </p:sp>
      <p:pic>
        <p:nvPicPr>
          <p:cNvPr id="17" name="Picture 16">
            <a:extLst>
              <a:ext uri="{FF2B5EF4-FFF2-40B4-BE49-F238E27FC236}">
                <a16:creationId xmlns:a16="http://schemas.microsoft.com/office/drawing/2014/main" id="{837578E0-F359-2D44-8D02-61F0E573B86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21" name="Footer Placeholder 3">
            <a:extLst>
              <a:ext uri="{FF2B5EF4-FFF2-40B4-BE49-F238E27FC236}">
                <a16:creationId xmlns:a16="http://schemas.microsoft.com/office/drawing/2014/main" id="{0F8EFB4C-7B44-884E-949B-ED2A0AA5393F}"/>
              </a:ext>
            </a:extLst>
          </p:cNvPr>
          <p:cNvSpPr>
            <a:spLocks noGrp="1"/>
          </p:cNvSpPr>
          <p:nvPr>
            <p:ph type="ftr" sz="quarter" idx="12"/>
          </p:nvPr>
        </p:nvSpPr>
        <p:spPr>
          <a:xfrm>
            <a:off x="1339850" y="6514977"/>
            <a:ext cx="3792589" cy="365125"/>
          </a:xfrm>
        </p:spPr>
        <p:txBody>
          <a:bodyPr/>
          <a:lstStyle/>
          <a:p>
            <a:r>
              <a:rPr lang="en-US" sz="800"/>
              <a:t>Copyright © 2019 Oracle and/or its affiliates.</a:t>
            </a:r>
            <a:endParaRPr lang="en-US" sz="800" dirty="0"/>
          </a:p>
        </p:txBody>
      </p:sp>
      <p:sp>
        <p:nvSpPr>
          <p:cNvPr id="22" name="Slide Number Placeholder 3">
            <a:extLst>
              <a:ext uri="{FF2B5EF4-FFF2-40B4-BE49-F238E27FC236}">
                <a16:creationId xmlns:a16="http://schemas.microsoft.com/office/drawing/2014/main" id="{11F22718-4735-1945-80F9-3CC86E8682C4}"/>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708037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95817-C269-41DC-98C3-383216D99B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A67554-86D0-436B-A607-1B04B40495BA}"/>
              </a:ext>
            </a:extLst>
          </p:cNvPr>
          <p:cNvSpPr>
            <a:spLocks noGrp="1"/>
          </p:cNvSpPr>
          <p:nvPr>
            <p:ph idx="1"/>
          </p:nvPr>
        </p:nvSpPr>
        <p:spPr/>
        <p:txBody>
          <a:bodyPr/>
          <a:lstStyle>
            <a:lvl1pPr marL="230188" indent="-230188">
              <a:buClr>
                <a:schemeClr val="accent1"/>
              </a:buClr>
              <a:buSzPct val="70000"/>
              <a:buFont typeface="Arial" panose="020B0604020202020204" pitchFamily="34" charset="0"/>
              <a:buChar char="•"/>
              <a:tabLst/>
              <a:defRPr/>
            </a:lvl1pPr>
            <a:lvl2pPr marL="690563" indent="-233363">
              <a:buClr>
                <a:schemeClr val="accent1"/>
              </a:buClr>
              <a:buSzPct val="70000"/>
              <a:buFont typeface="Arial" panose="020B0604020202020204" pitchFamily="34" charset="0"/>
              <a:buChar char="•"/>
              <a:tabLst/>
              <a:defRPr/>
            </a:lvl2pPr>
            <a:lvl3pPr marL="1150938" indent="-236538">
              <a:buClr>
                <a:schemeClr val="accent1"/>
              </a:buClr>
              <a:buSzPct val="70000"/>
              <a:buFont typeface="Arial" panose="020B0604020202020204" pitchFamily="34" charset="0"/>
              <a:buChar char="•"/>
              <a:tabLst/>
              <a:defRPr/>
            </a:lvl3pPr>
            <a:lvl4pPr marL="1603375" indent="-231775">
              <a:buClr>
                <a:schemeClr val="accent1"/>
              </a:buClr>
              <a:buSzPct val="70000"/>
              <a:buFont typeface="Arial" panose="020B0604020202020204" pitchFamily="34" charset="0"/>
              <a:buChar char="•"/>
              <a:tabLst/>
              <a:defRPr/>
            </a:lvl4pPr>
            <a:lvl5pPr marL="2063750" indent="-234950">
              <a:buClr>
                <a:schemeClr val="accent1"/>
              </a:buClr>
              <a:buSzPct val="70000"/>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3">
            <a:extLst>
              <a:ext uri="{FF2B5EF4-FFF2-40B4-BE49-F238E27FC236}">
                <a16:creationId xmlns:a16="http://schemas.microsoft.com/office/drawing/2014/main" id="{BB65E720-ABD2-CB40-960C-19979F6A655A}"/>
              </a:ext>
            </a:extLst>
          </p:cNvPr>
          <p:cNvSpPr>
            <a:spLocks noGrp="1"/>
          </p:cNvSpPr>
          <p:nvPr>
            <p:ph type="ftr" sz="quarter" idx="11"/>
          </p:nvPr>
        </p:nvSpPr>
        <p:spPr>
          <a:xfrm>
            <a:off x="1339850" y="6514977"/>
            <a:ext cx="3792589" cy="365125"/>
          </a:xfrm>
        </p:spPr>
        <p:txBody>
          <a:bodyPr/>
          <a:lstStyle/>
          <a:p>
            <a:r>
              <a:rPr lang="en-US" sz="800"/>
              <a:t>Copyright © 2019 Oracle and/or its affiliates.</a:t>
            </a:r>
            <a:endParaRPr lang="en-US" sz="800" dirty="0"/>
          </a:p>
        </p:txBody>
      </p:sp>
      <p:sp>
        <p:nvSpPr>
          <p:cNvPr id="8" name="Slide Number Placeholder 3">
            <a:extLst>
              <a:ext uri="{FF2B5EF4-FFF2-40B4-BE49-F238E27FC236}">
                <a16:creationId xmlns:a16="http://schemas.microsoft.com/office/drawing/2014/main" id="{281FACDB-74EA-704F-8BA0-BD67213620B0}"/>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068852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OOW Section Divider 1">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C0780927-9945-EF47-8AE5-C4DBCA3023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1133"/>
          <a:stretch/>
        </p:blipFill>
        <p:spPr>
          <a:xfrm flipH="1">
            <a:off x="7263302" y="224473"/>
            <a:ext cx="4928697" cy="2612033"/>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id="{0D44442F-9369-9B4E-B2F5-C37AD54E148E}"/>
              </a:ext>
            </a:extLst>
          </p:cNvPr>
          <p:cNvPicPr>
            <a:picLocks noChangeAspect="1"/>
          </p:cNvPicPr>
          <p:nvPr userDrawn="1"/>
        </p:nvPicPr>
        <p:blipFill>
          <a:blip r:embed="rId3" cstate="print">
            <a:alphaModFix amt="40000"/>
            <a:extLst>
              <a:ext uri="{28A0092B-C50C-407E-A947-70E740481C1C}">
                <a14:useLocalDpi xmlns:a14="http://schemas.microsoft.com/office/drawing/2010/main" val="0"/>
              </a:ext>
            </a:extLst>
          </a:blip>
          <a:stretch>
            <a:fillRect/>
          </a:stretch>
        </p:blipFill>
        <p:spPr>
          <a:xfrm>
            <a:off x="-620045" y="5667593"/>
            <a:ext cx="4427104" cy="1649788"/>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6705724"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2288559"/>
            <a:ext cx="6705724" cy="3360372"/>
          </a:xfrm>
        </p:spPr>
        <p:txBody>
          <a:bodyPr lIns="0" rIns="0">
            <a:normAutofit/>
          </a:bodyPr>
          <a:lstStyle>
            <a:lvl1pPr marL="0" indent="0">
              <a:lnSpc>
                <a:spcPct val="100000"/>
              </a:lnSpc>
              <a:spcBef>
                <a:spcPts val="0"/>
              </a:spcBef>
              <a:buNone/>
              <a:defRPr lang="en-US" sz="3000" b="0" i="0" kern="1200" dirty="0" err="1" smtClean="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6CBF502-8D37-F747-A37F-40B536FAD582}"/>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5" name="Footer Placeholder 3">
            <a:extLst>
              <a:ext uri="{FF2B5EF4-FFF2-40B4-BE49-F238E27FC236}">
                <a16:creationId xmlns:a16="http://schemas.microsoft.com/office/drawing/2014/main" id="{DE0C1277-82B6-0242-8633-0B5C91B9E317}"/>
              </a:ext>
            </a:extLst>
          </p:cNvPr>
          <p:cNvSpPr>
            <a:spLocks noGrp="1"/>
          </p:cNvSpPr>
          <p:nvPr>
            <p:ph type="ftr" sz="quarter" idx="11"/>
          </p:nvPr>
        </p:nvSpPr>
        <p:spPr>
          <a:xfrm>
            <a:off x="4385622" y="6514977"/>
            <a:ext cx="3792589" cy="365125"/>
          </a:xfrm>
        </p:spPr>
        <p:txBody>
          <a:bodyPr/>
          <a:lstStyle/>
          <a:p>
            <a:r>
              <a:rPr lang="en-US" sz="800" dirty="0"/>
              <a:t>Copyright © 2019 Oracle and/or its affiliates.</a:t>
            </a:r>
          </a:p>
        </p:txBody>
      </p:sp>
      <p:sp>
        <p:nvSpPr>
          <p:cNvPr id="16" name="Slide Number Placeholder 3">
            <a:extLst>
              <a:ext uri="{FF2B5EF4-FFF2-40B4-BE49-F238E27FC236}">
                <a16:creationId xmlns:a16="http://schemas.microsoft.com/office/drawing/2014/main" id="{ADECFE24-2F6D-8742-B4D4-F887852B7498}"/>
              </a:ext>
            </a:extLst>
          </p:cNvPr>
          <p:cNvSpPr>
            <a:spLocks noGrp="1"/>
          </p:cNvSpPr>
          <p:nvPr>
            <p:ph type="sldNum" sz="quarter" idx="4"/>
          </p:nvPr>
        </p:nvSpPr>
        <p:spPr>
          <a:xfrm>
            <a:off x="3807059"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427154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OOW Section Divider 2">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7629454"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7629455" cy="3360372"/>
          </a:xfrm>
        </p:spPr>
        <p:txBody>
          <a:bodyPr lIns="0" rIns="0">
            <a:normAutofit/>
          </a:bodyPr>
          <a:lstStyle>
            <a:lvl1pPr marL="0" indent="0">
              <a:lnSpc>
                <a:spcPct val="100000"/>
              </a:lnSpc>
              <a:spcBef>
                <a:spcPts val="0"/>
              </a:spcBef>
              <a:buNone/>
              <a:defRPr sz="30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21BC302-6DF8-3247-836E-E8C807D7AC0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0" name="Footer Placeholder 3">
            <a:extLst>
              <a:ext uri="{FF2B5EF4-FFF2-40B4-BE49-F238E27FC236}">
                <a16:creationId xmlns:a16="http://schemas.microsoft.com/office/drawing/2014/main" id="{C1207E38-9101-924D-BDA8-AFF9F67DA2F3}"/>
              </a:ext>
            </a:extLst>
          </p:cNvPr>
          <p:cNvSpPr>
            <a:spLocks noGrp="1"/>
          </p:cNvSpPr>
          <p:nvPr>
            <p:ph type="ftr" sz="quarter" idx="11"/>
          </p:nvPr>
        </p:nvSpPr>
        <p:spPr>
          <a:xfrm>
            <a:off x="1339850" y="6514977"/>
            <a:ext cx="3792589" cy="365125"/>
          </a:xfrm>
        </p:spPr>
        <p:txBody>
          <a:bodyPr/>
          <a:lstStyle/>
          <a:p>
            <a:r>
              <a:rPr lang="en-US" sz="800"/>
              <a:t>Copyright © 2019 Oracle and/or its affiliates.</a:t>
            </a:r>
            <a:endParaRPr lang="en-US" sz="800" dirty="0"/>
          </a:p>
        </p:txBody>
      </p:sp>
      <p:sp>
        <p:nvSpPr>
          <p:cNvPr id="12" name="Slide Number Placeholder 3">
            <a:extLst>
              <a:ext uri="{FF2B5EF4-FFF2-40B4-BE49-F238E27FC236}">
                <a16:creationId xmlns:a16="http://schemas.microsoft.com/office/drawing/2014/main" id="{2E29E1E4-4736-0C4D-BCD7-E2EB87F2FC95}"/>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184903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jp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34" Type="http://schemas.openxmlformats.org/officeDocument/2006/relationships/image" Target="../media/image1.png"/><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image" Target="../media/image2.jpg"/><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theme" Target="../theme/theme2.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8"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0E2E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6839A-7020-4254-BB27-017A0258DE58}"/>
              </a:ext>
            </a:extLst>
          </p:cNvPr>
          <p:cNvSpPr>
            <a:spLocks noGrp="1"/>
          </p:cNvSpPr>
          <p:nvPr>
            <p:ph type="title"/>
          </p:nvPr>
        </p:nvSpPr>
        <p:spPr>
          <a:xfrm>
            <a:off x="838200" y="365125"/>
            <a:ext cx="10515600" cy="1325563"/>
          </a:xfrm>
          <a:prstGeom prst="rect">
            <a:avLst/>
          </a:prstGeom>
        </p:spPr>
        <p:txBody>
          <a:bodyPr vert="horz" lIns="0" tIns="45720" rIns="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714D97-2391-495E-8C13-180C0EB286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880C9023-637D-494C-95E3-A86047569BA4}"/>
              </a:ext>
            </a:extLst>
          </p:cNvPr>
          <p:cNvSpPr>
            <a:spLocks noGrp="1"/>
          </p:cNvSpPr>
          <p:nvPr>
            <p:ph type="ftr" sz="quarter" idx="3"/>
          </p:nvPr>
        </p:nvSpPr>
        <p:spPr>
          <a:xfrm>
            <a:off x="1339850" y="6514977"/>
            <a:ext cx="6625502" cy="365125"/>
          </a:xfrm>
          <a:prstGeom prst="rect">
            <a:avLst/>
          </a:prstGeom>
        </p:spPr>
        <p:txBody>
          <a:bodyPr vert="horz" lIns="0" tIns="45720" rIns="0" bIns="45720" rtlCol="0" anchor="ctr"/>
          <a:lstStyle>
            <a:lvl1pPr algn="l">
              <a:defRPr sz="650" b="0" i="0">
                <a:solidFill>
                  <a:schemeClr val="bg2">
                    <a:lumMod val="75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pic>
        <p:nvPicPr>
          <p:cNvPr id="10" name="Picture 9">
            <a:extLst>
              <a:ext uri="{FF2B5EF4-FFF2-40B4-BE49-F238E27FC236}">
                <a16:creationId xmlns:a16="http://schemas.microsoft.com/office/drawing/2014/main" id="{89097BF2-8BD6-4DE7-A9F6-0896CC658225}"/>
              </a:ext>
            </a:extLst>
          </p:cNvPr>
          <p:cNvPicPr>
            <a:picLocks noChangeAspect="1"/>
          </p:cNvPicPr>
          <p:nvPr userDrawn="1"/>
        </p:nvPicPr>
        <p:blipFill>
          <a:blip r:embed="rId29"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pic>
        <p:nvPicPr>
          <p:cNvPr id="14" name="Picture 13">
            <a:extLst>
              <a:ext uri="{FF2B5EF4-FFF2-40B4-BE49-F238E27FC236}">
                <a16:creationId xmlns:a16="http://schemas.microsoft.com/office/drawing/2014/main" id="{D23B6C0B-A6D8-4755-9395-F94ECF5A0491}"/>
              </a:ext>
            </a:extLst>
          </p:cNvPr>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8" name="Slide Number Placeholder 3">
            <a:extLst>
              <a:ext uri="{FF2B5EF4-FFF2-40B4-BE49-F238E27FC236}">
                <a16:creationId xmlns:a16="http://schemas.microsoft.com/office/drawing/2014/main" id="{C91EE73D-1D23-714C-9DE9-81B11FC79B6B}"/>
              </a:ext>
            </a:extLst>
          </p:cNvPr>
          <p:cNvSpPr>
            <a:spLocks noGrp="1"/>
          </p:cNvSpPr>
          <p:nvPr>
            <p:ph type="sldNum" sz="quarter" idx="4"/>
          </p:nvPr>
        </p:nvSpPr>
        <p:spPr>
          <a:xfrm>
            <a:off x="838200" y="6507623"/>
            <a:ext cx="501650"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793863239"/>
      </p:ext>
    </p:extLst>
  </p:cSld>
  <p:clrMap bg1="lt1" tx1="dk1" bg2="lt2" tx2="dk2" accent1="accent1" accent2="accent2" accent3="accent3" accent4="accent4" accent5="accent5" accent6="accent6" hlink="hlink" folHlink="folHlink"/>
  <p:sldLayoutIdLst>
    <p:sldLayoutId id="2147483711" r:id="rId1"/>
    <p:sldLayoutId id="2147483649" r:id="rId2"/>
    <p:sldLayoutId id="2147483705" r:id="rId3"/>
    <p:sldLayoutId id="2147483672" r:id="rId4"/>
    <p:sldLayoutId id="2147483664" r:id="rId5"/>
    <p:sldLayoutId id="2147483714" r:id="rId6"/>
    <p:sldLayoutId id="2147483650" r:id="rId7"/>
    <p:sldLayoutId id="2147483651" r:id="rId8"/>
    <p:sldLayoutId id="2147483658" r:id="rId9"/>
    <p:sldLayoutId id="2147483717" r:id="rId10"/>
    <p:sldLayoutId id="2147483659" r:id="rId11"/>
    <p:sldLayoutId id="2147483660" r:id="rId12"/>
    <p:sldLayoutId id="2147483665" r:id="rId13"/>
    <p:sldLayoutId id="2147483666" r:id="rId14"/>
    <p:sldLayoutId id="2147483667" r:id="rId15"/>
    <p:sldLayoutId id="2147483661" r:id="rId16"/>
    <p:sldLayoutId id="2147483662" r:id="rId17"/>
    <p:sldLayoutId id="2147483668" r:id="rId18"/>
    <p:sldLayoutId id="2147483674" r:id="rId19"/>
    <p:sldLayoutId id="2147483663" r:id="rId20"/>
    <p:sldLayoutId id="2147483675" r:id="rId21"/>
    <p:sldLayoutId id="2147483669" r:id="rId22"/>
    <p:sldLayoutId id="2147483673" r:id="rId23"/>
    <p:sldLayoutId id="2147483670" r:id="rId24"/>
    <p:sldLayoutId id="2147483671" r:id="rId25"/>
    <p:sldLayoutId id="2147483654" r:id="rId26"/>
    <p:sldLayoutId id="2147483655" r:id="rId27"/>
  </p:sldLayoutIdLst>
  <p:hf sldNum="0" hdr="0" dt="0"/>
  <p:txStyles>
    <p:title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Oracle Sans" panose="020B0503020204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82723"/>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6839A-7020-4254-BB27-017A0258DE58}"/>
              </a:ext>
            </a:extLst>
          </p:cNvPr>
          <p:cNvSpPr>
            <a:spLocks noGrp="1"/>
          </p:cNvSpPr>
          <p:nvPr>
            <p:ph type="title"/>
          </p:nvPr>
        </p:nvSpPr>
        <p:spPr>
          <a:xfrm>
            <a:off x="838200" y="365125"/>
            <a:ext cx="10515600" cy="1325563"/>
          </a:xfrm>
          <a:prstGeom prst="rect">
            <a:avLst/>
          </a:prstGeom>
        </p:spPr>
        <p:txBody>
          <a:bodyPr vert="horz" lIns="0" tIns="45720" rIns="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714D97-2391-495E-8C13-180C0EB286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a:extLst>
              <a:ext uri="{FF2B5EF4-FFF2-40B4-BE49-F238E27FC236}">
                <a16:creationId xmlns:a16="http://schemas.microsoft.com/office/drawing/2014/main" id="{D23B6C0B-A6D8-4755-9395-F94ECF5A0491}"/>
              </a:ext>
            </a:extLst>
          </p:cNvPr>
          <p:cNvPicPr>
            <a:picLocks noChangeAspect="1"/>
          </p:cNvPicPr>
          <p:nvPr userDrawn="1"/>
        </p:nvPicPr>
        <p:blipFill>
          <a:blip r:embed="rId3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pic>
        <p:nvPicPr>
          <p:cNvPr id="7" name="Picture 6">
            <a:extLst>
              <a:ext uri="{FF2B5EF4-FFF2-40B4-BE49-F238E27FC236}">
                <a16:creationId xmlns:a16="http://schemas.microsoft.com/office/drawing/2014/main" id="{8B4A1E61-DF4B-0742-AC7D-7450F5BD0855}"/>
              </a:ext>
            </a:extLst>
          </p:cNvPr>
          <p:cNvPicPr>
            <a:picLocks noChangeAspect="1"/>
          </p:cNvPicPr>
          <p:nvPr userDrawn="1"/>
        </p:nvPicPr>
        <p:blipFill>
          <a:blip r:embed="rId3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1" name="Footer Placeholder 3">
            <a:extLst>
              <a:ext uri="{FF2B5EF4-FFF2-40B4-BE49-F238E27FC236}">
                <a16:creationId xmlns:a16="http://schemas.microsoft.com/office/drawing/2014/main" id="{EA9C7C62-0685-1F40-B528-FD3888FE34D3}"/>
              </a:ext>
            </a:extLst>
          </p:cNvPr>
          <p:cNvSpPr>
            <a:spLocks noGrp="1"/>
          </p:cNvSpPr>
          <p:nvPr>
            <p:ph type="ftr" sz="quarter" idx="3"/>
          </p:nvPr>
        </p:nvSpPr>
        <p:spPr>
          <a:xfrm>
            <a:off x="1416763"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2" name="Slide Number Placeholder 3">
            <a:extLst>
              <a:ext uri="{FF2B5EF4-FFF2-40B4-BE49-F238E27FC236}">
                <a16:creationId xmlns:a16="http://schemas.microsoft.com/office/drawing/2014/main" id="{8F8F12A4-7B8F-334A-AD16-35B3111ADC3B}"/>
              </a:ext>
            </a:extLst>
          </p:cNvPr>
          <p:cNvSpPr>
            <a:spLocks noGrp="1"/>
          </p:cNvSpPr>
          <p:nvPr>
            <p:ph type="sldNum" sz="quarter" idx="4"/>
          </p:nvPr>
        </p:nvSpPr>
        <p:spPr>
          <a:xfrm>
            <a:off x="838200"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957631570"/>
      </p:ext>
    </p:extLst>
  </p:cSld>
  <p:clrMap bg1="lt1" tx1="dk1" bg2="lt2" tx2="dk2" accent1="accent1" accent2="accent2" accent3="accent3" accent4="accent4" accent5="accent5" accent6="accent6" hlink="hlink" folHlink="folHlink"/>
  <p:sldLayoutIdLst>
    <p:sldLayoutId id="2147483677" r:id="rId1"/>
    <p:sldLayoutId id="2147483706" r:id="rId2"/>
    <p:sldLayoutId id="2147483678" r:id="rId3"/>
    <p:sldLayoutId id="2147483709" r:id="rId4"/>
    <p:sldLayoutId id="2147483708" r:id="rId5"/>
    <p:sldLayoutId id="2147483679" r:id="rId6"/>
    <p:sldLayoutId id="2147483715" r:id="rId7"/>
    <p:sldLayoutId id="2147483680" r:id="rId8"/>
    <p:sldLayoutId id="2147483681" r:id="rId9"/>
    <p:sldLayoutId id="2147483682" r:id="rId10"/>
    <p:sldLayoutId id="2147483716"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707" r:id="rId23"/>
    <p:sldLayoutId id="2147483694" r:id="rId24"/>
    <p:sldLayoutId id="2147483704" r:id="rId25"/>
    <p:sldLayoutId id="2147483695" r:id="rId26"/>
    <p:sldLayoutId id="2147483696" r:id="rId27"/>
    <p:sldLayoutId id="2147483697" r:id="rId28"/>
    <p:sldLayoutId id="2147483701" r:id="rId29"/>
    <p:sldLayoutId id="2147483712" r:id="rId30"/>
    <p:sldLayoutId id="2147483713" r:id="rId31"/>
  </p:sldLayoutIdLst>
  <p:hf sldNum="0" hdr="0" dt="0"/>
  <p:txStyles>
    <p:titleStyle>
      <a:lvl1pPr algn="l" defTabSz="914400" rtl="0" eaLnBrk="1" latinLnBrk="0" hangingPunct="1">
        <a:lnSpc>
          <a:spcPct val="90000"/>
        </a:lnSpc>
        <a:spcBef>
          <a:spcPct val="0"/>
        </a:spcBef>
        <a:buNone/>
        <a:defRPr sz="4400" kern="1200">
          <a:solidFill>
            <a:schemeClr val="bg1"/>
          </a:solidFill>
          <a:latin typeface="Georgia" panose="02040502050405020303" pitchFamily="18" charset="0"/>
          <a:ea typeface="+mj-ea"/>
          <a:cs typeface="Oracle Sans" panose="020B0503020204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bg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109"/>
          <p:cNvSpPr/>
          <p:nvPr/>
        </p:nvSpPr>
        <p:spPr>
          <a:xfrm>
            <a:off x="88900" y="1024801"/>
            <a:ext cx="11409064" cy="419021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0" name="Straight Arrow Connector 99">
            <a:extLst>
              <a:ext uri="{FF2B5EF4-FFF2-40B4-BE49-F238E27FC236}">
                <a16:creationId xmlns:a16="http://schemas.microsoft.com/office/drawing/2014/main" id="{12C6C8A7-5ED0-B040-8A4D-DBF8148C87FF}"/>
              </a:ext>
            </a:extLst>
          </p:cNvPr>
          <p:cNvCxnSpPr>
            <a:cxnSpLocks/>
          </p:cNvCxnSpPr>
          <p:nvPr/>
        </p:nvCxnSpPr>
        <p:spPr>
          <a:xfrm>
            <a:off x="1691480" y="1327495"/>
            <a:ext cx="7690410" cy="22867"/>
          </a:xfrm>
          <a:prstGeom prst="straightConnector1">
            <a:avLst/>
          </a:prstGeom>
          <a:ln w="19050">
            <a:solidFill>
              <a:schemeClr val="bg1">
                <a:lumMod val="65000"/>
              </a:schemeClr>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4516722" y="5266603"/>
            <a:ext cx="4982867" cy="10136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39364F0C-BF96-5A4C-B9B8-D36AAAF635AC}"/>
              </a:ext>
            </a:extLst>
          </p:cNvPr>
          <p:cNvSpPr>
            <a:spLocks noGrp="1"/>
          </p:cNvSpPr>
          <p:nvPr>
            <p:ph type="ftr" sz="quarter" idx="10"/>
          </p:nvPr>
        </p:nvSpPr>
        <p:spPr>
          <a:xfrm>
            <a:off x="768096" y="6257078"/>
            <a:ext cx="7660010" cy="365125"/>
          </a:xfrm>
          <a:prstGeom prst="rect">
            <a:avLst/>
          </a:prstGeom>
        </p:spPr>
        <p:txBody>
          <a:bodyPr vert="horz" lIns="0" tIns="45720" rIns="0" bIns="45720" rtlCol="0" anchor="ctr"/>
          <a:lstStyle>
            <a:defPPr>
              <a:defRPr lang="en-US"/>
            </a:defPPr>
            <a:lvl1pPr marL="0" algn="l" defTabSz="914400" rtl="0" eaLnBrk="1" latinLnBrk="0" hangingPunct="1">
              <a:defRPr sz="700" b="0" i="0" kern="1200">
                <a:solidFill>
                  <a:schemeClr val="tx2"/>
                </a:solidFill>
                <a:latin typeface="Oracle Sans" panose="020B0503020204020204" pitchFamily="34" charset="0"/>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Copyright © 2021 Oracle and/or its affiliates.</a:t>
            </a:r>
          </a:p>
        </p:txBody>
      </p:sp>
      <p:sp>
        <p:nvSpPr>
          <p:cNvPr id="5" name="Title 1">
            <a:extLst>
              <a:ext uri="{FF2B5EF4-FFF2-40B4-BE49-F238E27FC236}">
                <a16:creationId xmlns:a16="http://schemas.microsoft.com/office/drawing/2014/main" id="{E1F488B2-4F34-E642-934F-01CD1B607AC5}"/>
              </a:ext>
            </a:extLst>
          </p:cNvPr>
          <p:cNvSpPr>
            <a:spLocks noGrp="1"/>
          </p:cNvSpPr>
          <p:nvPr>
            <p:ph type="title"/>
          </p:nvPr>
        </p:nvSpPr>
        <p:spPr>
          <a:xfrm>
            <a:off x="549995" y="122863"/>
            <a:ext cx="10515600" cy="1173994"/>
          </a:xfrm>
        </p:spPr>
        <p:txBody>
          <a:bodyPr>
            <a:normAutofit/>
          </a:bodyPr>
          <a:lstStyle/>
          <a:p>
            <a:r>
              <a:rPr lang="en-US" sz="4000" dirty="0">
                <a:latin typeface="Oracle Sans" panose="020B0503020204020204" pitchFamily="34" charset="0"/>
              </a:rPr>
              <a:t>“</a:t>
            </a:r>
            <a:r>
              <a:rPr lang="en-US" sz="4000" dirty="0" err="1">
                <a:latin typeface="Oracle Sans" panose="020B0503020204020204" pitchFamily="34" charset="0"/>
              </a:rPr>
              <a:t>GrabDish</a:t>
            </a:r>
            <a:r>
              <a:rPr lang="en-US" sz="4000" dirty="0">
                <a:latin typeface="Oracle Sans" panose="020B0503020204020204" pitchFamily="34" charset="0"/>
              </a:rPr>
              <a:t>” Food Order App Architecture</a:t>
            </a:r>
          </a:p>
        </p:txBody>
      </p:sp>
      <p:sp>
        <p:nvSpPr>
          <p:cNvPr id="7" name="Slide Number Placeholder 4">
            <a:extLst>
              <a:ext uri="{FF2B5EF4-FFF2-40B4-BE49-F238E27FC236}">
                <a16:creationId xmlns:a16="http://schemas.microsoft.com/office/drawing/2014/main" id="{49AA7E30-F1AB-504D-BEEB-7A1CCE8A5B61}"/>
              </a:ext>
            </a:extLst>
          </p:cNvPr>
          <p:cNvSpPr txBox="1">
            <a:spLocks/>
          </p:cNvSpPr>
          <p:nvPr/>
        </p:nvSpPr>
        <p:spPr>
          <a:xfrm>
            <a:off x="0" y="-257899"/>
            <a:ext cx="0" cy="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n-US" smtClean="0"/>
              <a:pPr/>
              <a:t>1</a:t>
            </a:fld>
            <a:endParaRPr lang="en-US" dirty="0"/>
          </a:p>
        </p:txBody>
      </p:sp>
      <p:sp>
        <p:nvSpPr>
          <p:cNvPr id="13" name="Rounded Rectangle 12">
            <a:extLst>
              <a:ext uri="{FF2B5EF4-FFF2-40B4-BE49-F238E27FC236}">
                <a16:creationId xmlns:a16="http://schemas.microsoft.com/office/drawing/2014/main" id="{CE24AD8F-A697-F14F-BDAD-F0B9C13FBFA6}"/>
              </a:ext>
            </a:extLst>
          </p:cNvPr>
          <p:cNvSpPr/>
          <p:nvPr/>
        </p:nvSpPr>
        <p:spPr bwMode="gray">
          <a:xfrm>
            <a:off x="4876185" y="1888401"/>
            <a:ext cx="2016635" cy="865978"/>
          </a:xfrm>
          <a:prstGeom prst="roundRect">
            <a:avLst/>
          </a:prstGeom>
          <a:solidFill>
            <a:srgbClr val="00B050"/>
          </a:solidFill>
          <a:ln w="381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b="1" dirty="0">
              <a:solidFill>
                <a:schemeClr val="bg1"/>
              </a:solidFill>
            </a:endParaRPr>
          </a:p>
          <a:p>
            <a:pPr algn="ctr">
              <a:lnSpc>
                <a:spcPct val="90000"/>
              </a:lnSpc>
            </a:pPr>
            <a:r>
              <a:rPr lang="en-US" sz="1600" b="1" dirty="0">
                <a:solidFill>
                  <a:schemeClr val="bg1"/>
                </a:solidFill>
              </a:rPr>
              <a:t>Order </a:t>
            </a:r>
            <a:r>
              <a:rPr lang="el-GR" sz="1600" dirty="0"/>
              <a:t>μ</a:t>
            </a:r>
            <a:r>
              <a:rPr lang="en-US" sz="1600" b="1" dirty="0">
                <a:solidFill>
                  <a:schemeClr val="bg1"/>
                </a:solidFill>
              </a:rPr>
              <a:t>Service </a:t>
            </a:r>
            <a:br>
              <a:rPr lang="en-US" sz="1400" b="1" i="1" dirty="0">
                <a:solidFill>
                  <a:schemeClr val="bg1"/>
                </a:solidFill>
              </a:rPr>
            </a:br>
            <a:r>
              <a:rPr lang="en-US" sz="1400" b="1" i="1" dirty="0" err="1">
                <a:solidFill>
                  <a:schemeClr val="bg1"/>
                </a:solidFill>
              </a:rPr>
              <a:t>Helidon</a:t>
            </a:r>
            <a:r>
              <a:rPr lang="en-US" sz="1400" b="1" i="1" dirty="0">
                <a:solidFill>
                  <a:schemeClr val="bg1"/>
                </a:solidFill>
              </a:rPr>
              <a:t> MP</a:t>
            </a:r>
            <a:br>
              <a:rPr lang="en-US" sz="1400" b="1" i="1" dirty="0">
                <a:solidFill>
                  <a:schemeClr val="bg1"/>
                </a:solidFill>
              </a:rPr>
            </a:br>
            <a:r>
              <a:rPr lang="en-US" sz="1400" b="1" i="1" dirty="0">
                <a:solidFill>
                  <a:schemeClr val="bg1"/>
                </a:solidFill>
              </a:rPr>
              <a:t>Data type: JSON </a:t>
            </a:r>
            <a:br>
              <a:rPr lang="en-US" sz="1600" b="1" dirty="0">
                <a:solidFill>
                  <a:schemeClr val="bg1"/>
                </a:solidFill>
              </a:rPr>
            </a:br>
            <a:endParaRPr lang="en-US" dirty="0">
              <a:solidFill>
                <a:schemeClr val="bg1"/>
              </a:solidFill>
            </a:endParaRPr>
          </a:p>
        </p:txBody>
      </p:sp>
      <p:sp>
        <p:nvSpPr>
          <p:cNvPr id="17" name="Can 16">
            <a:extLst>
              <a:ext uri="{FF2B5EF4-FFF2-40B4-BE49-F238E27FC236}">
                <a16:creationId xmlns:a16="http://schemas.microsoft.com/office/drawing/2014/main" id="{95B412F6-2556-6944-92DB-616D7D3A76E5}"/>
              </a:ext>
            </a:extLst>
          </p:cNvPr>
          <p:cNvSpPr/>
          <p:nvPr/>
        </p:nvSpPr>
        <p:spPr bwMode="gray">
          <a:xfrm>
            <a:off x="4974237" y="5398030"/>
            <a:ext cx="1951267" cy="535680"/>
          </a:xfrm>
          <a:prstGeom prst="can">
            <a:avLst/>
          </a:prstGeom>
          <a:solidFill>
            <a:schemeClr val="accent1">
              <a:lumMod val="40000"/>
              <a:lumOff val="6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dirty="0">
                <a:ln>
                  <a:solidFill>
                    <a:srgbClr val="000000"/>
                  </a:solidFill>
                </a:ln>
                <a:solidFill>
                  <a:schemeClr val="tx1">
                    <a:lumMod val="50000"/>
                  </a:schemeClr>
                </a:solidFill>
                <a:latin typeface="Arial"/>
              </a:rPr>
              <a:t>Order PDB</a:t>
            </a:r>
          </a:p>
        </p:txBody>
      </p:sp>
      <p:sp>
        <p:nvSpPr>
          <p:cNvPr id="18" name="Rounded Rectangle 17">
            <a:extLst>
              <a:ext uri="{FF2B5EF4-FFF2-40B4-BE49-F238E27FC236}">
                <a16:creationId xmlns:a16="http://schemas.microsoft.com/office/drawing/2014/main" id="{6BD12250-A476-FF43-92A2-0FD265CB94B4}"/>
              </a:ext>
            </a:extLst>
          </p:cNvPr>
          <p:cNvSpPr/>
          <p:nvPr/>
        </p:nvSpPr>
        <p:spPr bwMode="gray">
          <a:xfrm>
            <a:off x="7020421" y="1880955"/>
            <a:ext cx="2085054" cy="877784"/>
          </a:xfrm>
          <a:prstGeom prst="roundRect">
            <a:avLst/>
          </a:prstGeom>
          <a:solidFill>
            <a:srgbClr val="00B050"/>
          </a:solidFill>
          <a:ln w="381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b="1" dirty="0">
                <a:solidFill>
                  <a:schemeClr val="bg1"/>
                </a:solidFill>
              </a:rPr>
              <a:t>Inventory </a:t>
            </a:r>
            <a:r>
              <a:rPr lang="el-GR" sz="1400" dirty="0"/>
              <a:t>μ</a:t>
            </a:r>
            <a:r>
              <a:rPr lang="en-US" sz="1400" b="1" dirty="0">
                <a:solidFill>
                  <a:schemeClr val="bg1"/>
                </a:solidFill>
              </a:rPr>
              <a:t>Service </a:t>
            </a:r>
            <a:br>
              <a:rPr lang="en-US" sz="1400" b="1" i="1" dirty="0">
                <a:solidFill>
                  <a:schemeClr val="bg1"/>
                </a:solidFill>
              </a:rPr>
            </a:br>
            <a:r>
              <a:rPr lang="en-US" sz="1400" b="1" i="1" dirty="0" err="1">
                <a:solidFill>
                  <a:schemeClr val="bg1"/>
                </a:solidFill>
              </a:rPr>
              <a:t>Helidon</a:t>
            </a:r>
            <a:r>
              <a:rPr lang="en-US" sz="1400" b="1" i="1" dirty="0">
                <a:solidFill>
                  <a:schemeClr val="bg1"/>
                </a:solidFill>
              </a:rPr>
              <a:t> MP</a:t>
            </a:r>
            <a:br>
              <a:rPr lang="en-US" sz="1400" b="1" i="1" dirty="0">
                <a:solidFill>
                  <a:schemeClr val="bg1"/>
                </a:solidFill>
              </a:rPr>
            </a:br>
            <a:r>
              <a:rPr lang="en-US" sz="1400" b="1" i="1" dirty="0">
                <a:solidFill>
                  <a:schemeClr val="bg1"/>
                </a:solidFill>
              </a:rPr>
              <a:t>Data type: relational</a:t>
            </a:r>
            <a:endParaRPr lang="en-US" sz="1400" i="1" dirty="0">
              <a:solidFill>
                <a:schemeClr val="bg1"/>
              </a:solidFill>
            </a:endParaRPr>
          </a:p>
        </p:txBody>
      </p:sp>
      <p:sp>
        <p:nvSpPr>
          <p:cNvPr id="19" name="Can 18">
            <a:extLst>
              <a:ext uri="{FF2B5EF4-FFF2-40B4-BE49-F238E27FC236}">
                <a16:creationId xmlns:a16="http://schemas.microsoft.com/office/drawing/2014/main" id="{3A968805-A9E7-C74F-B073-A535A64E4D13}"/>
              </a:ext>
            </a:extLst>
          </p:cNvPr>
          <p:cNvSpPr/>
          <p:nvPr/>
        </p:nvSpPr>
        <p:spPr bwMode="gray">
          <a:xfrm>
            <a:off x="7326958" y="5412094"/>
            <a:ext cx="1905000" cy="517392"/>
          </a:xfrm>
          <a:prstGeom prst="can">
            <a:avLst/>
          </a:prstGeom>
          <a:solidFill>
            <a:schemeClr val="accent1">
              <a:lumMod val="40000"/>
              <a:lumOff val="60000"/>
            </a:schemeClr>
          </a:solidFill>
          <a:ln w="15875">
            <a:solidFill>
              <a:schemeClr val="accent2"/>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dirty="0">
                <a:ln>
                  <a:solidFill>
                    <a:srgbClr val="000000"/>
                  </a:solidFill>
                </a:ln>
                <a:solidFill>
                  <a:schemeClr val="tx1">
                    <a:lumMod val="50000"/>
                  </a:schemeClr>
                </a:solidFill>
                <a:latin typeface="Arial"/>
              </a:rPr>
              <a:t>Inventory PDB</a:t>
            </a:r>
          </a:p>
        </p:txBody>
      </p:sp>
      <p:sp>
        <p:nvSpPr>
          <p:cNvPr id="24" name="TextBox 23">
            <a:extLst>
              <a:ext uri="{FF2B5EF4-FFF2-40B4-BE49-F238E27FC236}">
                <a16:creationId xmlns:a16="http://schemas.microsoft.com/office/drawing/2014/main" id="{9609A1EF-3D87-D847-952F-4EC0BC772CD9}"/>
              </a:ext>
            </a:extLst>
          </p:cNvPr>
          <p:cNvSpPr txBox="1"/>
          <p:nvPr/>
        </p:nvSpPr>
        <p:spPr>
          <a:xfrm>
            <a:off x="5320338" y="5945519"/>
            <a:ext cx="1313234" cy="360695"/>
          </a:xfrm>
          <a:prstGeom prst="rect">
            <a:avLst/>
          </a:prstGeom>
          <a:noFill/>
        </p:spPr>
        <p:txBody>
          <a:bodyPr wrap="none" lIns="0" tIns="0" rIns="0" bIns="0" rtlCol="0">
            <a:noAutofit/>
          </a:bodyPr>
          <a:lstStyle/>
          <a:p>
            <a:pPr>
              <a:lnSpc>
                <a:spcPct val="90000"/>
              </a:lnSpc>
            </a:pPr>
            <a:r>
              <a:rPr lang="en-US" sz="2000" dirty="0">
                <a:solidFill>
                  <a:schemeClr val="bg1"/>
                </a:solidFill>
              </a:rPr>
              <a:t>ATP PDBS with propagated AQ queues</a:t>
            </a:r>
          </a:p>
        </p:txBody>
      </p:sp>
      <p:cxnSp>
        <p:nvCxnSpPr>
          <p:cNvPr id="26" name="Straight Arrow Connector 25">
            <a:extLst>
              <a:ext uri="{FF2B5EF4-FFF2-40B4-BE49-F238E27FC236}">
                <a16:creationId xmlns:a16="http://schemas.microsoft.com/office/drawing/2014/main" id="{709E3AD2-0CBE-7B4B-A945-989D26E22156}"/>
              </a:ext>
            </a:extLst>
          </p:cNvPr>
          <p:cNvCxnSpPr>
            <a:cxnSpLocks/>
          </p:cNvCxnSpPr>
          <p:nvPr/>
        </p:nvCxnSpPr>
        <p:spPr>
          <a:xfrm>
            <a:off x="6348071" y="2867872"/>
            <a:ext cx="25850" cy="2575118"/>
          </a:xfrm>
          <a:prstGeom prst="straightConnector1">
            <a:avLst/>
          </a:prstGeom>
          <a:ln w="38100">
            <a:solidFill>
              <a:schemeClr val="bg1">
                <a:lumMod val="65000"/>
              </a:schemeClr>
            </a:solidFill>
            <a:prstDash val="dash"/>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F791D48-1831-2043-858F-2DB0E7F06382}"/>
              </a:ext>
            </a:extLst>
          </p:cNvPr>
          <p:cNvSpPr txBox="1"/>
          <p:nvPr/>
        </p:nvSpPr>
        <p:spPr>
          <a:xfrm>
            <a:off x="1676400" y="1836168"/>
            <a:ext cx="204682" cy="360695"/>
          </a:xfrm>
          <a:prstGeom prst="rect">
            <a:avLst/>
          </a:prstGeom>
          <a:noFill/>
        </p:spPr>
        <p:txBody>
          <a:bodyPr wrap="none" lIns="0" tIns="0" rIns="0" bIns="0" rtlCol="0">
            <a:noAutofit/>
          </a:bodyPr>
          <a:lstStyle/>
          <a:p>
            <a:pPr>
              <a:lnSpc>
                <a:spcPct val="90000"/>
              </a:lnSpc>
            </a:pPr>
            <a:endParaRPr lang="en-US" sz="2000" dirty="0"/>
          </a:p>
        </p:txBody>
      </p:sp>
      <p:cxnSp>
        <p:nvCxnSpPr>
          <p:cNvPr id="40" name="Straight Arrow Connector 39">
            <a:extLst>
              <a:ext uri="{FF2B5EF4-FFF2-40B4-BE49-F238E27FC236}">
                <a16:creationId xmlns:a16="http://schemas.microsoft.com/office/drawing/2014/main" id="{C62C4FE8-B020-6848-8587-4C25F2136AE9}"/>
              </a:ext>
            </a:extLst>
          </p:cNvPr>
          <p:cNvCxnSpPr>
            <a:cxnSpLocks/>
            <a:stCxn id="13" idx="1"/>
          </p:cNvCxnSpPr>
          <p:nvPr/>
        </p:nvCxnSpPr>
        <p:spPr>
          <a:xfrm flipH="1" flipV="1">
            <a:off x="1682584" y="1589872"/>
            <a:ext cx="3193601" cy="731518"/>
          </a:xfrm>
          <a:prstGeom prst="straightConnector1">
            <a:avLst/>
          </a:prstGeom>
          <a:ln w="19050">
            <a:solidFill>
              <a:schemeClr val="bg1">
                <a:lumMod val="65000"/>
              </a:schemeClr>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DFB714E-0D20-2B4A-B1EB-BA344EE9CE7D}"/>
              </a:ext>
            </a:extLst>
          </p:cNvPr>
          <p:cNvSpPr txBox="1"/>
          <p:nvPr/>
        </p:nvSpPr>
        <p:spPr>
          <a:xfrm>
            <a:off x="3044518" y="1164239"/>
            <a:ext cx="2275820" cy="405746"/>
          </a:xfrm>
          <a:prstGeom prst="rect">
            <a:avLst/>
          </a:prstGeom>
          <a:noFill/>
        </p:spPr>
        <p:txBody>
          <a:bodyPr wrap="none" lIns="0" tIns="0" rIns="0" bIns="0" rtlCol="0">
            <a:noAutofit/>
          </a:bodyPr>
          <a:lstStyle/>
          <a:p>
            <a:pPr algn="ctr">
              <a:lnSpc>
                <a:spcPct val="90000"/>
              </a:lnSpc>
            </a:pPr>
            <a:r>
              <a:rPr lang="en-US" sz="1400" dirty="0">
                <a:solidFill>
                  <a:srgbClr val="FFFF00"/>
                </a:solidFill>
              </a:rPr>
              <a:t>add inventory call </a:t>
            </a:r>
            <a:br>
              <a:rPr lang="en-US" sz="1400" dirty="0">
                <a:solidFill>
                  <a:srgbClr val="FFFF00"/>
                </a:solidFill>
              </a:rPr>
            </a:br>
            <a:r>
              <a:rPr lang="en-US" sz="1400" dirty="0">
                <a:solidFill>
                  <a:srgbClr val="FFFF00"/>
                </a:solidFill>
              </a:rPr>
              <a:t>over REST</a:t>
            </a:r>
          </a:p>
        </p:txBody>
      </p:sp>
      <p:sp>
        <p:nvSpPr>
          <p:cNvPr id="45" name="Rounded Rectangle 44">
            <a:extLst>
              <a:ext uri="{FF2B5EF4-FFF2-40B4-BE49-F238E27FC236}">
                <a16:creationId xmlns:a16="http://schemas.microsoft.com/office/drawing/2014/main" id="{D2FACACD-5C31-9E44-938D-D723106A2A13}"/>
              </a:ext>
            </a:extLst>
          </p:cNvPr>
          <p:cNvSpPr/>
          <p:nvPr/>
        </p:nvSpPr>
        <p:spPr bwMode="gray">
          <a:xfrm>
            <a:off x="9498661" y="1159160"/>
            <a:ext cx="1882532" cy="816202"/>
          </a:xfrm>
          <a:prstGeom prst="roundRect">
            <a:avLst/>
          </a:prstGeom>
          <a:solidFill>
            <a:srgbClr val="00B050"/>
          </a:solidFill>
          <a:ln w="381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Supplier </a:t>
            </a:r>
            <a:r>
              <a:rPr lang="el-GR" sz="1600" dirty="0"/>
              <a:t>μ</a:t>
            </a:r>
            <a:r>
              <a:rPr lang="en-US" sz="1600" b="1" dirty="0">
                <a:solidFill>
                  <a:schemeClr val="bg1"/>
                </a:solidFill>
              </a:rPr>
              <a:t>Service </a:t>
            </a:r>
            <a:br>
              <a:rPr lang="en-US" sz="1600" b="1" dirty="0">
                <a:solidFill>
                  <a:schemeClr val="bg1"/>
                </a:solidFill>
              </a:rPr>
            </a:br>
            <a:r>
              <a:rPr lang="en-US" sz="1400" b="1" i="1" dirty="0">
                <a:solidFill>
                  <a:schemeClr val="bg1"/>
                </a:solidFill>
              </a:rPr>
              <a:t>Helidon</a:t>
            </a:r>
            <a:br>
              <a:rPr lang="en-US" sz="1400" b="1" i="1" dirty="0">
                <a:solidFill>
                  <a:schemeClr val="bg1"/>
                </a:solidFill>
              </a:rPr>
            </a:br>
            <a:r>
              <a:rPr lang="en-US" sz="1400" b="1" i="1" dirty="0">
                <a:solidFill>
                  <a:schemeClr val="bg1"/>
                </a:solidFill>
              </a:rPr>
              <a:t>Data type: relational</a:t>
            </a:r>
            <a:endParaRPr lang="en-US" sz="1600" i="1" dirty="0">
              <a:solidFill>
                <a:schemeClr val="bg1"/>
              </a:solidFill>
            </a:endParaRPr>
          </a:p>
        </p:txBody>
      </p:sp>
      <p:cxnSp>
        <p:nvCxnSpPr>
          <p:cNvPr id="48" name="Straight Arrow Connector 47">
            <a:extLst>
              <a:ext uri="{FF2B5EF4-FFF2-40B4-BE49-F238E27FC236}">
                <a16:creationId xmlns:a16="http://schemas.microsoft.com/office/drawing/2014/main" id="{0390C63C-C5DB-4E4F-91FF-C1F39E804420}"/>
              </a:ext>
            </a:extLst>
          </p:cNvPr>
          <p:cNvCxnSpPr>
            <a:cxnSpLocks/>
          </p:cNvCxnSpPr>
          <p:nvPr/>
        </p:nvCxnSpPr>
        <p:spPr>
          <a:xfrm flipH="1">
            <a:off x="8756972" y="2043475"/>
            <a:ext cx="1658817" cy="3327916"/>
          </a:xfrm>
          <a:prstGeom prst="straightConnector1">
            <a:avLst/>
          </a:prstGeom>
          <a:ln w="38100">
            <a:solidFill>
              <a:schemeClr val="bg1">
                <a:lumMod val="65000"/>
              </a:schemeClr>
            </a:solidFill>
            <a:prstDash val="dash"/>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DDFB714E-0D20-2B4A-B1EB-BA344EE9CE7D}"/>
              </a:ext>
            </a:extLst>
          </p:cNvPr>
          <p:cNvSpPr txBox="1"/>
          <p:nvPr/>
        </p:nvSpPr>
        <p:spPr>
          <a:xfrm>
            <a:off x="2168904" y="1690551"/>
            <a:ext cx="2275820" cy="705849"/>
          </a:xfrm>
          <a:prstGeom prst="rect">
            <a:avLst/>
          </a:prstGeom>
          <a:noFill/>
        </p:spPr>
        <p:txBody>
          <a:bodyPr wrap="none" lIns="0" tIns="0" rIns="0" bIns="0" rtlCol="0">
            <a:noAutofit/>
          </a:bodyPr>
          <a:lstStyle/>
          <a:p>
            <a:pPr algn="ctr">
              <a:lnSpc>
                <a:spcPct val="90000"/>
              </a:lnSpc>
            </a:pPr>
            <a:r>
              <a:rPr lang="en-US" sz="1400" dirty="0">
                <a:solidFill>
                  <a:srgbClr val="FFFF00"/>
                </a:solidFill>
              </a:rPr>
              <a:t>place order and </a:t>
            </a:r>
            <a:br>
              <a:rPr lang="en-US" sz="1400" dirty="0">
                <a:solidFill>
                  <a:srgbClr val="FFFF00"/>
                </a:solidFill>
              </a:rPr>
            </a:br>
            <a:r>
              <a:rPr lang="en-US" sz="1400" dirty="0">
                <a:solidFill>
                  <a:srgbClr val="FFFF00"/>
                </a:solidFill>
              </a:rPr>
              <a:t>show order call</a:t>
            </a:r>
          </a:p>
          <a:p>
            <a:pPr algn="ctr">
              <a:lnSpc>
                <a:spcPct val="90000"/>
              </a:lnSpc>
            </a:pPr>
            <a:r>
              <a:rPr lang="en-US" sz="1400" dirty="0">
                <a:solidFill>
                  <a:srgbClr val="FFFF00"/>
                </a:solidFill>
              </a:rPr>
              <a:t>over REST</a:t>
            </a:r>
          </a:p>
        </p:txBody>
      </p:sp>
      <p:cxnSp>
        <p:nvCxnSpPr>
          <p:cNvPr id="69" name="Straight Arrow Connector 68">
            <a:extLst>
              <a:ext uri="{FF2B5EF4-FFF2-40B4-BE49-F238E27FC236}">
                <a16:creationId xmlns:a16="http://schemas.microsoft.com/office/drawing/2014/main" id="{0E9E7562-CCDE-3E4D-8083-EFB6662C3EDA}"/>
              </a:ext>
            </a:extLst>
          </p:cNvPr>
          <p:cNvCxnSpPr>
            <a:cxnSpLocks/>
            <a:endCxn id="19" idx="1"/>
          </p:cNvCxnSpPr>
          <p:nvPr/>
        </p:nvCxnSpPr>
        <p:spPr>
          <a:xfrm flipH="1">
            <a:off x="8279458" y="2779972"/>
            <a:ext cx="22948" cy="2632122"/>
          </a:xfrm>
          <a:prstGeom prst="straightConnector1">
            <a:avLst/>
          </a:prstGeom>
          <a:ln w="38100">
            <a:solidFill>
              <a:schemeClr val="bg1">
                <a:lumMod val="65000"/>
              </a:schemeClr>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709E3AD2-0CBE-7B4B-A945-989D26E22156}"/>
              </a:ext>
            </a:extLst>
          </p:cNvPr>
          <p:cNvCxnSpPr>
            <a:cxnSpLocks/>
          </p:cNvCxnSpPr>
          <p:nvPr/>
        </p:nvCxnSpPr>
        <p:spPr>
          <a:xfrm>
            <a:off x="7550796" y="2867872"/>
            <a:ext cx="36459" cy="2601929"/>
          </a:xfrm>
          <a:prstGeom prst="straightConnector1">
            <a:avLst/>
          </a:prstGeom>
          <a:ln w="38100">
            <a:solidFill>
              <a:schemeClr val="bg1">
                <a:lumMod val="65000"/>
              </a:schemeClr>
            </a:solidFill>
            <a:prstDash val="dash"/>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DDFB714E-0D20-2B4A-B1EB-BA344EE9CE7D}"/>
              </a:ext>
            </a:extLst>
          </p:cNvPr>
          <p:cNvSpPr txBox="1"/>
          <p:nvPr/>
        </p:nvSpPr>
        <p:spPr>
          <a:xfrm>
            <a:off x="5366017" y="3933101"/>
            <a:ext cx="1795819" cy="984720"/>
          </a:xfrm>
          <a:prstGeom prst="rect">
            <a:avLst/>
          </a:prstGeom>
          <a:noFill/>
        </p:spPr>
        <p:txBody>
          <a:bodyPr wrap="none" lIns="0" tIns="0" rIns="0" bIns="0" rtlCol="0">
            <a:noAutofit/>
          </a:bodyPr>
          <a:lstStyle/>
          <a:p>
            <a:pPr algn="ctr">
              <a:lnSpc>
                <a:spcPct val="90000"/>
              </a:lnSpc>
            </a:pPr>
            <a:r>
              <a:rPr lang="en-US" sz="1400" dirty="0">
                <a:solidFill>
                  <a:srgbClr val="FFFF00"/>
                </a:solidFill>
              </a:rPr>
              <a:t>receive inventory </a:t>
            </a:r>
            <a:br>
              <a:rPr lang="en-US" sz="1400" dirty="0">
                <a:solidFill>
                  <a:srgbClr val="FFFF00"/>
                </a:solidFill>
              </a:rPr>
            </a:br>
            <a:r>
              <a:rPr lang="en-US" sz="1400" dirty="0">
                <a:solidFill>
                  <a:srgbClr val="FFFF00"/>
                </a:solidFill>
              </a:rPr>
              <a:t>status</a:t>
            </a:r>
            <a:br>
              <a:rPr lang="en-US" sz="1400" dirty="0">
                <a:solidFill>
                  <a:srgbClr val="FFFF00"/>
                </a:solidFill>
              </a:rPr>
            </a:br>
            <a:r>
              <a:rPr lang="en-US" sz="1400" dirty="0">
                <a:solidFill>
                  <a:srgbClr val="FFFF00"/>
                </a:solidFill>
              </a:rPr>
              <a:t>and other events</a:t>
            </a:r>
          </a:p>
          <a:p>
            <a:pPr algn="ctr">
              <a:lnSpc>
                <a:spcPct val="90000"/>
              </a:lnSpc>
            </a:pPr>
            <a:r>
              <a:rPr lang="en-US" sz="1400" dirty="0">
                <a:solidFill>
                  <a:srgbClr val="FFFF00"/>
                </a:solidFill>
              </a:rPr>
              <a:t>over AQ</a:t>
            </a:r>
          </a:p>
        </p:txBody>
      </p:sp>
      <p:sp>
        <p:nvSpPr>
          <p:cNvPr id="97" name="TextBox 96">
            <a:extLst>
              <a:ext uri="{FF2B5EF4-FFF2-40B4-BE49-F238E27FC236}">
                <a16:creationId xmlns:a16="http://schemas.microsoft.com/office/drawing/2014/main" id="{DDFB714E-0D20-2B4A-B1EB-BA344EE9CE7D}"/>
              </a:ext>
            </a:extLst>
          </p:cNvPr>
          <p:cNvSpPr txBox="1"/>
          <p:nvPr/>
        </p:nvSpPr>
        <p:spPr>
          <a:xfrm>
            <a:off x="6363595" y="4555401"/>
            <a:ext cx="2171081" cy="616420"/>
          </a:xfrm>
          <a:prstGeom prst="rect">
            <a:avLst/>
          </a:prstGeom>
          <a:noFill/>
        </p:spPr>
        <p:txBody>
          <a:bodyPr wrap="none" lIns="0" tIns="0" rIns="0" bIns="0" rtlCol="0">
            <a:noAutofit/>
          </a:bodyPr>
          <a:lstStyle/>
          <a:p>
            <a:pPr algn="ctr">
              <a:lnSpc>
                <a:spcPct val="90000"/>
              </a:lnSpc>
            </a:pPr>
            <a:r>
              <a:rPr lang="en-US" sz="1400" dirty="0">
                <a:solidFill>
                  <a:srgbClr val="FFFF00"/>
                </a:solidFill>
              </a:rPr>
              <a:t>receive order </a:t>
            </a:r>
            <a:br>
              <a:rPr lang="en-US" sz="1400" dirty="0">
                <a:solidFill>
                  <a:srgbClr val="FFFF00"/>
                </a:solidFill>
              </a:rPr>
            </a:br>
            <a:r>
              <a:rPr lang="en-US" sz="1400" dirty="0">
                <a:solidFill>
                  <a:srgbClr val="FFFF00"/>
                </a:solidFill>
              </a:rPr>
              <a:t>event over AQ</a:t>
            </a:r>
          </a:p>
        </p:txBody>
      </p:sp>
      <p:sp>
        <p:nvSpPr>
          <p:cNvPr id="98" name="TextBox 97">
            <a:extLst>
              <a:ext uri="{FF2B5EF4-FFF2-40B4-BE49-F238E27FC236}">
                <a16:creationId xmlns:a16="http://schemas.microsoft.com/office/drawing/2014/main" id="{DDFB714E-0D20-2B4A-B1EB-BA344EE9CE7D}"/>
              </a:ext>
            </a:extLst>
          </p:cNvPr>
          <p:cNvSpPr txBox="1"/>
          <p:nvPr/>
        </p:nvSpPr>
        <p:spPr>
          <a:xfrm>
            <a:off x="7443095" y="3546875"/>
            <a:ext cx="1795819" cy="710546"/>
          </a:xfrm>
          <a:prstGeom prst="rect">
            <a:avLst/>
          </a:prstGeom>
          <a:noFill/>
        </p:spPr>
        <p:txBody>
          <a:bodyPr wrap="none" lIns="0" tIns="0" rIns="0" bIns="0" rtlCol="0">
            <a:noAutofit/>
          </a:bodyPr>
          <a:lstStyle/>
          <a:p>
            <a:pPr algn="ctr">
              <a:lnSpc>
                <a:spcPct val="90000"/>
              </a:lnSpc>
            </a:pPr>
            <a:r>
              <a:rPr lang="en-US" sz="1400" dirty="0">
                <a:solidFill>
                  <a:srgbClr val="FFFF00"/>
                </a:solidFill>
              </a:rPr>
              <a:t>send inventory </a:t>
            </a:r>
            <a:br>
              <a:rPr lang="en-US" sz="1400" dirty="0">
                <a:solidFill>
                  <a:srgbClr val="FFFF00"/>
                </a:solidFill>
              </a:rPr>
            </a:br>
            <a:r>
              <a:rPr lang="en-US" sz="1400" dirty="0">
                <a:solidFill>
                  <a:srgbClr val="FFFF00"/>
                </a:solidFill>
              </a:rPr>
              <a:t>status event</a:t>
            </a:r>
            <a:br>
              <a:rPr lang="en-US" sz="1400" dirty="0">
                <a:solidFill>
                  <a:srgbClr val="FFFF00"/>
                </a:solidFill>
              </a:rPr>
            </a:br>
            <a:r>
              <a:rPr lang="en-US" sz="1400" dirty="0">
                <a:solidFill>
                  <a:srgbClr val="FFFF00"/>
                </a:solidFill>
              </a:rPr>
              <a:t>over AQ</a:t>
            </a:r>
          </a:p>
        </p:txBody>
      </p:sp>
      <p:sp>
        <p:nvSpPr>
          <p:cNvPr id="111" name="TextBox 110"/>
          <p:cNvSpPr txBox="1"/>
          <p:nvPr/>
        </p:nvSpPr>
        <p:spPr>
          <a:xfrm>
            <a:off x="134572" y="4257421"/>
            <a:ext cx="1839085" cy="830997"/>
          </a:xfrm>
          <a:prstGeom prst="rect">
            <a:avLst/>
          </a:prstGeom>
          <a:noFill/>
        </p:spPr>
        <p:txBody>
          <a:bodyPr wrap="square" rtlCol="0">
            <a:spAutoFit/>
          </a:bodyPr>
          <a:lstStyle/>
          <a:p>
            <a:pPr algn="l"/>
            <a:r>
              <a:rPr lang="en-US" sz="2400" dirty="0">
                <a:solidFill>
                  <a:schemeClr val="bg1"/>
                </a:solidFill>
                <a:latin typeface="Oracle Sans Light" panose="020B0403020204020204" pitchFamily="34" charset="0"/>
                <a:cs typeface="Oracle Sans Light" panose="020B0403020204020204" pitchFamily="34" charset="0"/>
              </a:rPr>
              <a:t>Kubernetes cluster</a:t>
            </a:r>
          </a:p>
        </p:txBody>
      </p:sp>
      <p:sp>
        <p:nvSpPr>
          <p:cNvPr id="113" name="TextBox 112">
            <a:extLst>
              <a:ext uri="{FF2B5EF4-FFF2-40B4-BE49-F238E27FC236}">
                <a16:creationId xmlns:a16="http://schemas.microsoft.com/office/drawing/2014/main" id="{DDFB714E-0D20-2B4A-B1EB-BA344EE9CE7D}"/>
              </a:ext>
            </a:extLst>
          </p:cNvPr>
          <p:cNvSpPr txBox="1"/>
          <p:nvPr/>
        </p:nvSpPr>
        <p:spPr>
          <a:xfrm>
            <a:off x="9664409" y="2353333"/>
            <a:ext cx="1554056" cy="936858"/>
          </a:xfrm>
          <a:prstGeom prst="rect">
            <a:avLst/>
          </a:prstGeom>
          <a:noFill/>
        </p:spPr>
        <p:txBody>
          <a:bodyPr wrap="none" lIns="0" tIns="0" rIns="0" bIns="0" rtlCol="0">
            <a:noAutofit/>
          </a:bodyPr>
          <a:lstStyle/>
          <a:p>
            <a:pPr algn="ctr">
              <a:lnSpc>
                <a:spcPct val="90000"/>
              </a:lnSpc>
            </a:pPr>
            <a:r>
              <a:rPr lang="en-US" sz="1400" dirty="0">
                <a:solidFill>
                  <a:srgbClr val="FFFF00"/>
                </a:solidFill>
              </a:rPr>
              <a:t>update inventory </a:t>
            </a:r>
          </a:p>
          <a:p>
            <a:pPr algn="ctr">
              <a:lnSpc>
                <a:spcPct val="90000"/>
              </a:lnSpc>
            </a:pPr>
            <a:r>
              <a:rPr lang="en-US" sz="1400" dirty="0">
                <a:solidFill>
                  <a:srgbClr val="FFFF00"/>
                </a:solidFill>
              </a:rPr>
              <a:t>(via SQL)</a:t>
            </a:r>
          </a:p>
        </p:txBody>
      </p:sp>
      <p:sp>
        <p:nvSpPr>
          <p:cNvPr id="114" name="Rectangle 113"/>
          <p:cNvSpPr/>
          <p:nvPr/>
        </p:nvSpPr>
        <p:spPr>
          <a:xfrm>
            <a:off x="103313" y="5360433"/>
            <a:ext cx="665527" cy="9221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pPr>
            <a:r>
              <a:rPr lang="en-US" dirty="0"/>
              <a:t>OCIR</a:t>
            </a:r>
          </a:p>
        </p:txBody>
      </p:sp>
      <p:sp>
        <p:nvSpPr>
          <p:cNvPr id="115" name="Rectangle 114"/>
          <p:cNvSpPr/>
          <p:nvPr/>
        </p:nvSpPr>
        <p:spPr>
          <a:xfrm>
            <a:off x="845041" y="5360433"/>
            <a:ext cx="927100" cy="9221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pPr>
            <a:r>
              <a:rPr lang="en-US" dirty="0"/>
              <a:t>OCI</a:t>
            </a:r>
            <a:br>
              <a:rPr lang="en-US" dirty="0"/>
            </a:br>
            <a:r>
              <a:rPr lang="en-US" dirty="0"/>
              <a:t>Object Storage</a:t>
            </a:r>
          </a:p>
        </p:txBody>
      </p:sp>
      <p:sp>
        <p:nvSpPr>
          <p:cNvPr id="125" name="Oval 124"/>
          <p:cNvSpPr/>
          <p:nvPr/>
        </p:nvSpPr>
        <p:spPr>
          <a:xfrm>
            <a:off x="9686460" y="5317401"/>
            <a:ext cx="1778000" cy="885963"/>
          </a:xfrm>
          <a:prstGeom prst="ellipse">
            <a:avLst/>
          </a:prstGeom>
          <a:solidFill>
            <a:srgbClr val="00206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Event Sourcing, CQRS, </a:t>
            </a:r>
            <a:br>
              <a:rPr lang="en-US" sz="1400" dirty="0">
                <a:solidFill>
                  <a:schemeClr val="tx1"/>
                </a:solidFill>
              </a:rPr>
            </a:br>
            <a:r>
              <a:rPr lang="en-US" sz="1400" dirty="0">
                <a:solidFill>
                  <a:schemeClr val="tx1"/>
                </a:solidFill>
              </a:rPr>
              <a:t>and Saga</a:t>
            </a:r>
          </a:p>
        </p:txBody>
      </p:sp>
      <p:cxnSp>
        <p:nvCxnSpPr>
          <p:cNvPr id="8" name="Straight Connector 7"/>
          <p:cNvCxnSpPr>
            <a:cxnSpLocks/>
            <a:endCxn id="125" idx="1"/>
          </p:cNvCxnSpPr>
          <p:nvPr/>
        </p:nvCxnSpPr>
        <p:spPr>
          <a:xfrm>
            <a:off x="8636685" y="4340872"/>
            <a:ext cx="1310157" cy="1106275"/>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3" name="Rounded Rectangle 2">
            <a:extLst>
              <a:ext uri="{FF2B5EF4-FFF2-40B4-BE49-F238E27FC236}">
                <a16:creationId xmlns:a16="http://schemas.microsoft.com/office/drawing/2014/main" id="{3C085437-B905-644B-B117-AF264CEED20A}"/>
              </a:ext>
            </a:extLst>
          </p:cNvPr>
          <p:cNvSpPr/>
          <p:nvPr/>
        </p:nvSpPr>
        <p:spPr>
          <a:xfrm>
            <a:off x="4511331" y="1531450"/>
            <a:ext cx="4996114" cy="4748795"/>
          </a:xfrm>
          <a:prstGeom prst="roundRect">
            <a:avLst/>
          </a:prstGeom>
          <a:solidFill>
            <a:srgbClr val="00B050">
              <a:alpha val="25882"/>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ounded Rectangle 48">
            <a:extLst>
              <a:ext uri="{FF2B5EF4-FFF2-40B4-BE49-F238E27FC236}">
                <a16:creationId xmlns:a16="http://schemas.microsoft.com/office/drawing/2014/main" id="{242073A5-BBEE-3A4A-A2EB-A426F64E2128}"/>
              </a:ext>
            </a:extLst>
          </p:cNvPr>
          <p:cNvSpPr/>
          <p:nvPr/>
        </p:nvSpPr>
        <p:spPr bwMode="gray">
          <a:xfrm>
            <a:off x="2493267" y="3403085"/>
            <a:ext cx="1882532" cy="816202"/>
          </a:xfrm>
          <a:prstGeom prst="roundRect">
            <a:avLst/>
          </a:prstGeom>
          <a:solidFill>
            <a:srgbClr val="00B050"/>
          </a:solidFill>
          <a:ln w="381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Delivery Route service </a:t>
            </a:r>
            <a:br>
              <a:rPr lang="en-US" sz="1600" b="1" dirty="0">
                <a:solidFill>
                  <a:schemeClr val="bg1"/>
                </a:solidFill>
              </a:rPr>
            </a:br>
            <a:r>
              <a:rPr lang="en-US" sz="1400" b="1" i="1" dirty="0">
                <a:solidFill>
                  <a:schemeClr val="bg1"/>
                </a:solidFill>
              </a:rPr>
              <a:t>JavaScript</a:t>
            </a:r>
            <a:br>
              <a:rPr lang="en-US" sz="1400" b="1" i="1" dirty="0">
                <a:solidFill>
                  <a:schemeClr val="bg1"/>
                </a:solidFill>
              </a:rPr>
            </a:br>
            <a:r>
              <a:rPr lang="en-US" sz="1400" b="1" i="1" dirty="0">
                <a:solidFill>
                  <a:schemeClr val="bg1"/>
                </a:solidFill>
              </a:rPr>
              <a:t>Data type: spatial</a:t>
            </a:r>
            <a:endParaRPr lang="en-US" sz="1600" i="1" dirty="0">
              <a:solidFill>
                <a:schemeClr val="bg1"/>
              </a:solidFill>
            </a:endParaRPr>
          </a:p>
        </p:txBody>
      </p:sp>
      <p:cxnSp>
        <p:nvCxnSpPr>
          <p:cNvPr id="50" name="Straight Arrow Connector 49">
            <a:extLst>
              <a:ext uri="{FF2B5EF4-FFF2-40B4-BE49-F238E27FC236}">
                <a16:creationId xmlns:a16="http://schemas.microsoft.com/office/drawing/2014/main" id="{C7AF27F9-A449-464E-85C0-CB3C40150B98}"/>
              </a:ext>
            </a:extLst>
          </p:cNvPr>
          <p:cNvCxnSpPr>
            <a:cxnSpLocks/>
          </p:cNvCxnSpPr>
          <p:nvPr/>
        </p:nvCxnSpPr>
        <p:spPr>
          <a:xfrm flipH="1" flipV="1">
            <a:off x="1582117" y="1970475"/>
            <a:ext cx="1641918" cy="1392978"/>
          </a:xfrm>
          <a:prstGeom prst="straightConnector1">
            <a:avLst/>
          </a:prstGeom>
          <a:ln w="19050">
            <a:solidFill>
              <a:schemeClr val="bg1">
                <a:lumMod val="65000"/>
              </a:schemeClr>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E9E7562-CCDE-3E4D-8083-EFB6662C3EDA}"/>
              </a:ext>
            </a:extLst>
          </p:cNvPr>
          <p:cNvCxnSpPr>
            <a:cxnSpLocks/>
          </p:cNvCxnSpPr>
          <p:nvPr/>
        </p:nvCxnSpPr>
        <p:spPr>
          <a:xfrm>
            <a:off x="5441011" y="2808884"/>
            <a:ext cx="8173" cy="2629083"/>
          </a:xfrm>
          <a:prstGeom prst="straightConnector1">
            <a:avLst/>
          </a:prstGeom>
          <a:ln w="38100">
            <a:solidFill>
              <a:schemeClr val="bg1">
                <a:lumMod val="65000"/>
              </a:schemeClr>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59372B38-94DD-0D4D-ABD5-BB1C86575E6B}"/>
              </a:ext>
            </a:extLst>
          </p:cNvPr>
          <p:cNvCxnSpPr>
            <a:cxnSpLocks/>
          </p:cNvCxnSpPr>
          <p:nvPr/>
        </p:nvCxnSpPr>
        <p:spPr>
          <a:xfrm>
            <a:off x="6961109" y="5665870"/>
            <a:ext cx="401454" cy="4920"/>
          </a:xfrm>
          <a:prstGeom prst="straightConnector1">
            <a:avLst/>
          </a:prstGeom>
          <a:ln w="38100">
            <a:solidFill>
              <a:schemeClr val="bg1">
                <a:lumMod val="65000"/>
              </a:schemeClr>
            </a:solidFill>
            <a:prstDash val="dash"/>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69773C2-B7B8-B047-8745-3F851313423F}"/>
              </a:ext>
            </a:extLst>
          </p:cNvPr>
          <p:cNvCxnSpPr>
            <a:cxnSpLocks/>
          </p:cNvCxnSpPr>
          <p:nvPr/>
        </p:nvCxnSpPr>
        <p:spPr>
          <a:xfrm flipH="1">
            <a:off x="6925504" y="5821517"/>
            <a:ext cx="326310" cy="0"/>
          </a:xfrm>
          <a:prstGeom prst="straightConnector1">
            <a:avLst/>
          </a:prstGeom>
          <a:ln w="38100">
            <a:solidFill>
              <a:schemeClr val="bg1">
                <a:lumMod val="65000"/>
              </a:schemeClr>
            </a:solidFill>
            <a:prstDash val="dash"/>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E01A135-F28D-1742-A0F7-02878353DE6F}"/>
              </a:ext>
            </a:extLst>
          </p:cNvPr>
          <p:cNvSpPr txBox="1"/>
          <p:nvPr/>
        </p:nvSpPr>
        <p:spPr>
          <a:xfrm>
            <a:off x="1761690" y="2449827"/>
            <a:ext cx="1574800" cy="757833"/>
          </a:xfrm>
          <a:prstGeom prst="rect">
            <a:avLst/>
          </a:prstGeom>
          <a:noFill/>
        </p:spPr>
        <p:txBody>
          <a:bodyPr wrap="none" lIns="0" tIns="0" rIns="0" bIns="0" rtlCol="0">
            <a:noAutofit/>
          </a:bodyPr>
          <a:lstStyle/>
          <a:p>
            <a:pPr algn="ctr">
              <a:lnSpc>
                <a:spcPct val="90000"/>
              </a:lnSpc>
            </a:pPr>
            <a:r>
              <a:rPr lang="en-US" sz="1400" dirty="0">
                <a:solidFill>
                  <a:srgbClr val="FFFF00"/>
                </a:solidFill>
              </a:rPr>
              <a:t>routing and </a:t>
            </a:r>
            <a:br>
              <a:rPr lang="en-US" sz="1400" dirty="0">
                <a:solidFill>
                  <a:srgbClr val="FFFF00"/>
                </a:solidFill>
              </a:rPr>
            </a:br>
            <a:r>
              <a:rPr lang="en-US" sz="1400" dirty="0">
                <a:solidFill>
                  <a:srgbClr val="FFFF00"/>
                </a:solidFill>
              </a:rPr>
              <a:t>visualization API </a:t>
            </a:r>
          </a:p>
          <a:p>
            <a:pPr algn="ctr">
              <a:lnSpc>
                <a:spcPct val="90000"/>
              </a:lnSpc>
            </a:pPr>
            <a:r>
              <a:rPr lang="en-US" sz="1400" dirty="0">
                <a:solidFill>
                  <a:srgbClr val="FFFF00"/>
                </a:solidFill>
              </a:rPr>
              <a:t>over REST</a:t>
            </a:r>
          </a:p>
        </p:txBody>
      </p:sp>
      <p:sp>
        <p:nvSpPr>
          <p:cNvPr id="43" name="Rounded Rectangle 42">
            <a:extLst>
              <a:ext uri="{FF2B5EF4-FFF2-40B4-BE49-F238E27FC236}">
                <a16:creationId xmlns:a16="http://schemas.microsoft.com/office/drawing/2014/main" id="{53C60454-8C01-D74E-9285-A1889D0A1D2D}"/>
              </a:ext>
            </a:extLst>
          </p:cNvPr>
          <p:cNvSpPr/>
          <p:nvPr/>
        </p:nvSpPr>
        <p:spPr bwMode="gray">
          <a:xfrm>
            <a:off x="189251" y="1169796"/>
            <a:ext cx="1882532" cy="816202"/>
          </a:xfrm>
          <a:prstGeom prst="roundRect">
            <a:avLst/>
          </a:prstGeom>
          <a:solidFill>
            <a:srgbClr val="00B050"/>
          </a:solidFill>
          <a:ln w="381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err="1">
                <a:solidFill>
                  <a:schemeClr val="bg1"/>
                </a:solidFill>
              </a:rPr>
              <a:t>FrontEnd</a:t>
            </a:r>
            <a:r>
              <a:rPr lang="en-US" sz="1600" b="1" dirty="0">
                <a:solidFill>
                  <a:schemeClr val="bg1"/>
                </a:solidFill>
              </a:rPr>
              <a:t> </a:t>
            </a:r>
            <a:r>
              <a:rPr lang="el-GR" sz="1600" dirty="0"/>
              <a:t>μ</a:t>
            </a:r>
            <a:r>
              <a:rPr lang="en-US" sz="1600" b="1" dirty="0">
                <a:solidFill>
                  <a:schemeClr val="bg1"/>
                </a:solidFill>
              </a:rPr>
              <a:t>Service </a:t>
            </a:r>
            <a:br>
              <a:rPr lang="en-US" sz="1600" b="1" dirty="0">
                <a:solidFill>
                  <a:schemeClr val="bg1"/>
                </a:solidFill>
              </a:rPr>
            </a:br>
            <a:r>
              <a:rPr lang="en-US" sz="1400" b="1" i="1" dirty="0">
                <a:solidFill>
                  <a:schemeClr val="bg1"/>
                </a:solidFill>
              </a:rPr>
              <a:t>Helidon and JavaScript</a:t>
            </a:r>
            <a:endParaRPr lang="en-US" sz="1600" i="1" dirty="0">
              <a:solidFill>
                <a:schemeClr val="bg1"/>
              </a:solidFill>
            </a:endParaRPr>
          </a:p>
        </p:txBody>
      </p:sp>
      <p:sp>
        <p:nvSpPr>
          <p:cNvPr id="46" name="Rounded Rectangle 45">
            <a:extLst>
              <a:ext uri="{FF2B5EF4-FFF2-40B4-BE49-F238E27FC236}">
                <a16:creationId xmlns:a16="http://schemas.microsoft.com/office/drawing/2014/main" id="{D0538ED6-B529-8E42-9640-2ED380F0FBB4}"/>
              </a:ext>
            </a:extLst>
          </p:cNvPr>
          <p:cNvSpPr/>
          <p:nvPr/>
        </p:nvSpPr>
        <p:spPr bwMode="gray">
          <a:xfrm>
            <a:off x="236961" y="2632328"/>
            <a:ext cx="1564102" cy="389662"/>
          </a:xfrm>
          <a:prstGeom prst="roundRect">
            <a:avLst/>
          </a:prstGeom>
          <a:solidFill>
            <a:srgbClr val="00B050"/>
          </a:solidFill>
          <a:ln w="381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Grafana</a:t>
            </a:r>
            <a:endParaRPr lang="en-US" sz="1600" i="1" dirty="0">
              <a:solidFill>
                <a:schemeClr val="bg1"/>
              </a:solidFill>
            </a:endParaRPr>
          </a:p>
        </p:txBody>
      </p:sp>
      <p:sp>
        <p:nvSpPr>
          <p:cNvPr id="71" name="TextBox 70">
            <a:extLst>
              <a:ext uri="{FF2B5EF4-FFF2-40B4-BE49-F238E27FC236}">
                <a16:creationId xmlns:a16="http://schemas.microsoft.com/office/drawing/2014/main" id="{DDFB714E-0D20-2B4A-B1EB-BA344EE9CE7D}"/>
              </a:ext>
            </a:extLst>
          </p:cNvPr>
          <p:cNvSpPr txBox="1"/>
          <p:nvPr/>
        </p:nvSpPr>
        <p:spPr>
          <a:xfrm>
            <a:off x="4598095" y="3093519"/>
            <a:ext cx="1802081" cy="629329"/>
          </a:xfrm>
          <a:prstGeom prst="rect">
            <a:avLst/>
          </a:prstGeom>
          <a:noFill/>
        </p:spPr>
        <p:txBody>
          <a:bodyPr wrap="none" lIns="0" tIns="0" rIns="0" bIns="0" rtlCol="0">
            <a:noAutofit/>
          </a:bodyPr>
          <a:lstStyle/>
          <a:p>
            <a:pPr algn="ctr">
              <a:lnSpc>
                <a:spcPct val="90000"/>
              </a:lnSpc>
            </a:pPr>
            <a:r>
              <a:rPr lang="en-US" sz="1400" dirty="0">
                <a:solidFill>
                  <a:srgbClr val="FFFF00"/>
                </a:solidFill>
              </a:rPr>
              <a:t>insert order (via JSON) +</a:t>
            </a:r>
          </a:p>
          <a:p>
            <a:pPr algn="ctr">
              <a:lnSpc>
                <a:spcPct val="90000"/>
              </a:lnSpc>
            </a:pPr>
            <a:r>
              <a:rPr lang="en-US" sz="1400" dirty="0">
                <a:solidFill>
                  <a:srgbClr val="FFFF00"/>
                </a:solidFill>
              </a:rPr>
              <a:t>send order event over AQ</a:t>
            </a:r>
          </a:p>
        </p:txBody>
      </p:sp>
      <p:sp>
        <p:nvSpPr>
          <p:cNvPr id="44" name="Rounded Rectangle 43">
            <a:extLst>
              <a:ext uri="{FF2B5EF4-FFF2-40B4-BE49-F238E27FC236}">
                <a16:creationId xmlns:a16="http://schemas.microsoft.com/office/drawing/2014/main" id="{6CB3C648-AFF4-9343-AB84-841E6A0A13EA}"/>
              </a:ext>
            </a:extLst>
          </p:cNvPr>
          <p:cNvSpPr/>
          <p:nvPr/>
        </p:nvSpPr>
        <p:spPr bwMode="gray">
          <a:xfrm>
            <a:off x="231369" y="3500804"/>
            <a:ext cx="1569695" cy="314629"/>
          </a:xfrm>
          <a:prstGeom prst="roundRect">
            <a:avLst/>
          </a:prstGeom>
          <a:solidFill>
            <a:srgbClr val="00B050"/>
          </a:solidFill>
          <a:ln w="381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200" b="1" dirty="0">
                <a:solidFill>
                  <a:schemeClr val="bg1"/>
                </a:solidFill>
              </a:rPr>
              <a:t>DB Logs Exporter</a:t>
            </a:r>
            <a:endParaRPr lang="en-US" sz="1200" i="1" dirty="0">
              <a:solidFill>
                <a:schemeClr val="bg1"/>
              </a:solidFill>
            </a:endParaRPr>
          </a:p>
        </p:txBody>
      </p:sp>
      <p:sp>
        <p:nvSpPr>
          <p:cNvPr id="52" name="Rounded Rectangle 51">
            <a:extLst>
              <a:ext uri="{FF2B5EF4-FFF2-40B4-BE49-F238E27FC236}">
                <a16:creationId xmlns:a16="http://schemas.microsoft.com/office/drawing/2014/main" id="{21834D62-8E6B-D14C-B5B5-C93F6FB0A2E4}"/>
              </a:ext>
            </a:extLst>
          </p:cNvPr>
          <p:cNvSpPr/>
          <p:nvPr/>
        </p:nvSpPr>
        <p:spPr bwMode="gray">
          <a:xfrm>
            <a:off x="231369" y="3109048"/>
            <a:ext cx="1569695" cy="321057"/>
          </a:xfrm>
          <a:prstGeom prst="roundRect">
            <a:avLst/>
          </a:prstGeom>
          <a:solidFill>
            <a:srgbClr val="00B050"/>
          </a:solidFill>
          <a:ln w="381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200" b="1" dirty="0">
                <a:solidFill>
                  <a:schemeClr val="bg1"/>
                </a:solidFill>
              </a:rPr>
              <a:t>DB Metrics Exporter</a:t>
            </a:r>
            <a:endParaRPr lang="en-US" sz="1200" i="1" dirty="0">
              <a:solidFill>
                <a:schemeClr val="bg1"/>
              </a:solidFill>
            </a:endParaRPr>
          </a:p>
        </p:txBody>
      </p:sp>
      <p:sp>
        <p:nvSpPr>
          <p:cNvPr id="56" name="Rounded Rectangle 55">
            <a:extLst>
              <a:ext uri="{FF2B5EF4-FFF2-40B4-BE49-F238E27FC236}">
                <a16:creationId xmlns:a16="http://schemas.microsoft.com/office/drawing/2014/main" id="{F2803444-2FFC-A842-AB19-CA1665AE9DCA}"/>
              </a:ext>
            </a:extLst>
          </p:cNvPr>
          <p:cNvSpPr/>
          <p:nvPr/>
        </p:nvSpPr>
        <p:spPr bwMode="gray">
          <a:xfrm>
            <a:off x="231369" y="3892113"/>
            <a:ext cx="1569695" cy="288014"/>
          </a:xfrm>
          <a:prstGeom prst="roundRect">
            <a:avLst/>
          </a:prstGeom>
          <a:solidFill>
            <a:srgbClr val="00B050"/>
          </a:solidFill>
          <a:ln w="381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200" b="1" dirty="0">
                <a:solidFill>
                  <a:schemeClr val="bg1"/>
                </a:solidFill>
              </a:rPr>
              <a:t>Jaeger Tracing</a:t>
            </a:r>
            <a:endParaRPr lang="en-US" sz="1200" i="1" dirty="0">
              <a:solidFill>
                <a:schemeClr val="bg1"/>
              </a:solidFill>
            </a:endParaRPr>
          </a:p>
        </p:txBody>
      </p:sp>
      <p:sp>
        <p:nvSpPr>
          <p:cNvPr id="53" name="Rounded Rectangle 52">
            <a:extLst>
              <a:ext uri="{FF2B5EF4-FFF2-40B4-BE49-F238E27FC236}">
                <a16:creationId xmlns:a16="http://schemas.microsoft.com/office/drawing/2014/main" id="{C413E39B-0381-454C-9950-D647D9B921E7}"/>
              </a:ext>
            </a:extLst>
          </p:cNvPr>
          <p:cNvSpPr/>
          <p:nvPr/>
        </p:nvSpPr>
        <p:spPr>
          <a:xfrm>
            <a:off x="174301" y="2244330"/>
            <a:ext cx="1681957" cy="2066138"/>
          </a:xfrm>
          <a:prstGeom prst="roundRect">
            <a:avLst/>
          </a:prstGeom>
          <a:solidFill>
            <a:srgbClr val="00B050">
              <a:alpha val="25882"/>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E977005D-4215-5746-8872-ABD463FED8E8}"/>
              </a:ext>
            </a:extLst>
          </p:cNvPr>
          <p:cNvSpPr txBox="1"/>
          <p:nvPr/>
        </p:nvSpPr>
        <p:spPr>
          <a:xfrm>
            <a:off x="287594" y="2322340"/>
            <a:ext cx="1469566" cy="360557"/>
          </a:xfrm>
          <a:prstGeom prst="rect">
            <a:avLst/>
          </a:prstGeom>
          <a:noFill/>
        </p:spPr>
        <p:txBody>
          <a:bodyPr wrap="none" lIns="0" tIns="0" rIns="0" bIns="0" rtlCol="0">
            <a:noAutofit/>
          </a:bodyPr>
          <a:lstStyle/>
          <a:p>
            <a:pPr algn="ctr">
              <a:lnSpc>
                <a:spcPct val="90000"/>
              </a:lnSpc>
            </a:pPr>
            <a:r>
              <a:rPr lang="en-US" sz="1400" dirty="0">
                <a:solidFill>
                  <a:srgbClr val="FFFF00"/>
                </a:solidFill>
              </a:rPr>
              <a:t>Unified Observability</a:t>
            </a:r>
          </a:p>
        </p:txBody>
      </p:sp>
      <p:sp>
        <p:nvSpPr>
          <p:cNvPr id="47" name="Rounded Rectangle 46">
            <a:extLst>
              <a:ext uri="{FF2B5EF4-FFF2-40B4-BE49-F238E27FC236}">
                <a16:creationId xmlns:a16="http://schemas.microsoft.com/office/drawing/2014/main" id="{4D9CD483-ADC3-E54D-A9CD-9B04C01CC838}"/>
              </a:ext>
            </a:extLst>
          </p:cNvPr>
          <p:cNvSpPr/>
          <p:nvPr/>
        </p:nvSpPr>
        <p:spPr bwMode="gray">
          <a:xfrm>
            <a:off x="9584451" y="3958740"/>
            <a:ext cx="1882532" cy="816202"/>
          </a:xfrm>
          <a:prstGeom prst="roundRect">
            <a:avLst/>
          </a:prstGeom>
          <a:solidFill>
            <a:srgbClr val="00B050"/>
          </a:solidFill>
          <a:ln w="381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APEX/ORDS service </a:t>
            </a:r>
            <a:br>
              <a:rPr lang="en-US" sz="1600" b="1" dirty="0">
                <a:solidFill>
                  <a:schemeClr val="bg1"/>
                </a:solidFill>
              </a:rPr>
            </a:br>
            <a:r>
              <a:rPr lang="en-US" sz="1400" b="1" i="1" dirty="0">
                <a:solidFill>
                  <a:schemeClr val="bg1"/>
                </a:solidFill>
              </a:rPr>
              <a:t>Analytics</a:t>
            </a:r>
            <a:endParaRPr lang="en-US" sz="1600" i="1" dirty="0">
              <a:solidFill>
                <a:schemeClr val="bg1"/>
              </a:solidFill>
            </a:endParaRPr>
          </a:p>
        </p:txBody>
      </p:sp>
      <p:cxnSp>
        <p:nvCxnSpPr>
          <p:cNvPr id="57" name="Straight Arrow Connector 56">
            <a:extLst>
              <a:ext uri="{FF2B5EF4-FFF2-40B4-BE49-F238E27FC236}">
                <a16:creationId xmlns:a16="http://schemas.microsoft.com/office/drawing/2014/main" id="{519548A1-6959-9946-9B08-09CFB13F4D76}"/>
              </a:ext>
            </a:extLst>
          </p:cNvPr>
          <p:cNvCxnSpPr>
            <a:cxnSpLocks/>
          </p:cNvCxnSpPr>
          <p:nvPr/>
        </p:nvCxnSpPr>
        <p:spPr>
          <a:xfrm flipH="1">
            <a:off x="9010555" y="4854363"/>
            <a:ext cx="632422" cy="531762"/>
          </a:xfrm>
          <a:prstGeom prst="straightConnector1">
            <a:avLst/>
          </a:prstGeom>
          <a:ln w="38100">
            <a:solidFill>
              <a:schemeClr val="bg1">
                <a:lumMod val="65000"/>
              </a:schemeClr>
            </a:solidFill>
            <a:prstDash val="dash"/>
            <a:miter lim="800000"/>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3398351"/>
      </p:ext>
    </p:extLst>
  </p:cSld>
  <p:clrMapOvr>
    <a:masterClrMapping/>
  </p:clrMapOvr>
</p:sld>
</file>

<file path=ppt/theme/theme1.xml><?xml version="1.0" encoding="utf-8"?>
<a:theme xmlns:a="http://schemas.openxmlformats.org/drawingml/2006/main" name="Office Theme">
  <a:themeElements>
    <a:clrScheme name="Oracle OpenWorld 2019">
      <a:dk1>
        <a:srgbClr val="4E3629"/>
      </a:dk1>
      <a:lt1>
        <a:sysClr val="window" lastClr="FFFFFF"/>
      </a:lt1>
      <a:dk2>
        <a:srgbClr val="4E3629"/>
      </a:dk2>
      <a:lt2>
        <a:srgbClr val="E0E2E1"/>
      </a:lt2>
      <a:accent1>
        <a:srgbClr val="D1350F"/>
      </a:accent1>
      <a:accent2>
        <a:srgbClr val="F5B642"/>
      </a:accent2>
      <a:accent3>
        <a:srgbClr val="9DBEC4"/>
      </a:accent3>
      <a:accent4>
        <a:srgbClr val="006E43"/>
      </a:accent4>
      <a:accent5>
        <a:srgbClr val="4E3629"/>
      </a:accent5>
      <a:accent6>
        <a:srgbClr val="4E3629"/>
      </a:accent6>
      <a:hlink>
        <a:srgbClr val="9DBEC4"/>
      </a:hlink>
      <a:folHlink>
        <a:srgbClr val="F5B64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dirty="0" err="1" smtClean="0">
            <a:latin typeface="Oracle Sans Light" panose="020B0403020204020204" pitchFamily="34" charset="0"/>
            <a:cs typeface="Oracle Sans Light" panose="020B0403020204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racle OpenWorld 2019">
      <a:dk1>
        <a:srgbClr val="4E3629"/>
      </a:dk1>
      <a:lt1>
        <a:sysClr val="window" lastClr="FFFFFF"/>
      </a:lt1>
      <a:dk2>
        <a:srgbClr val="4E3629"/>
      </a:dk2>
      <a:lt2>
        <a:srgbClr val="E0E2E1"/>
      </a:lt2>
      <a:accent1>
        <a:srgbClr val="D1350F"/>
      </a:accent1>
      <a:accent2>
        <a:srgbClr val="F5B642"/>
      </a:accent2>
      <a:accent3>
        <a:srgbClr val="9DBEC4"/>
      </a:accent3>
      <a:accent4>
        <a:srgbClr val="006E43"/>
      </a:accent4>
      <a:accent5>
        <a:srgbClr val="4E3629"/>
      </a:accent5>
      <a:accent6>
        <a:srgbClr val="4E3629"/>
      </a:accent6>
      <a:hlink>
        <a:srgbClr val="9DBEC4"/>
      </a:hlink>
      <a:folHlink>
        <a:srgbClr val="F5B64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15042</TotalTime>
  <Words>175</Words>
  <Application>Microsoft Macintosh PowerPoint</Application>
  <PresentationFormat>Widescreen</PresentationFormat>
  <Paragraphs>36</Paragraphs>
  <Slides>1</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vt:i4>
      </vt:variant>
    </vt:vector>
  </HeadingPairs>
  <TitlesOfParts>
    <vt:vector size="10" baseType="lpstr">
      <vt:lpstr>Arial</vt:lpstr>
      <vt:lpstr>Calibri</vt:lpstr>
      <vt:lpstr>Georgia</vt:lpstr>
      <vt:lpstr>Oracle Sans</vt:lpstr>
      <vt:lpstr>Oracle Sans Extra Bold</vt:lpstr>
      <vt:lpstr>Oracle Sans Light</vt:lpstr>
      <vt:lpstr>Oracle Sans Semi Bold</vt:lpstr>
      <vt:lpstr>Office Theme</vt:lpstr>
      <vt:lpstr>1_Office Theme</vt:lpstr>
      <vt:lpstr>“GrabDish” Food Order App Architecture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Microservices Strategy</dc:title>
  <dc:creator>Sanjay Goil</dc:creator>
  <cp:lastModifiedBy>Paul Parkinson</cp:lastModifiedBy>
  <cp:revision>87</cp:revision>
  <dcterms:created xsi:type="dcterms:W3CDTF">2020-05-10T23:21:19Z</dcterms:created>
  <dcterms:modified xsi:type="dcterms:W3CDTF">2021-09-22T16:47:03Z</dcterms:modified>
</cp:coreProperties>
</file>